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864CF-B20E-4734-ACB6-F94716F884A0}" type="datetime1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8C273-9B8F-4CD2-98B0-206E79D5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822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C6E63-8FC8-421A-9A61-F0D3DF7F67C8}" type="datetime1">
              <a:rPr lang="en-US" smtClean="0"/>
              <a:t>7/20/2015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5504-766F-4A61-BC37-82C882B8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302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D5A1-DE85-4BF3-8EBA-D5837B996744}" type="datetime1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5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90FE-AADE-40C9-AF06-65678F1B24D3}" type="datetime1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8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5061-6BEA-4B00-BE82-8C34073D0A55}" type="datetime1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16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FF03-7CCC-4FB5-A5A8-5209F2883FBE}" type="datetime1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2610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E0C9-FD04-45D9-A431-22639F4913F4}" type="datetime1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1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427-3F95-4135-B981-DA1E0BD424E6}" type="datetime1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6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74B6-64C6-410A-8559-B0224E1BB903}" type="datetime1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38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C8C2-43D8-483C-ACD3-545F94880AFF}" type="datetime1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39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8B3E-C273-4E5C-8B16-EEC404928B9C}" type="datetime1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4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95-C6C7-4EE1-B41E-27F9FEB63FBC}" type="datetime1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4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BFBD-96E7-4A20-89F6-41F940B77514}" type="datetime1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7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C024-F907-4959-BCBA-9C4CBD84CE2B}" type="datetime1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43A2-3E33-482F-A451-44B95A490B6A}" type="datetime1">
              <a:rPr lang="en-US" smtClean="0"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0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0D6F-581C-4D0C-B115-AB854CA69687}" type="datetime1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6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70F3-8921-451A-9842-EA4525CF1D5B}" type="datetime1">
              <a:rPr lang="en-US" smtClean="0"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4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2FC2-C7D7-423A-B359-2EF6303A3A13}" type="datetime1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8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472C-C6C9-4888-B9E5-A1520F1153A9}" type="datetime1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9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DA16D-576A-43DE-9F7C-0434FE73B1D0}" type="datetime1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35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5421" y="1392820"/>
            <a:ext cx="9001462" cy="2387600"/>
          </a:xfrm>
        </p:spPr>
        <p:txBody>
          <a:bodyPr/>
          <a:lstStyle/>
          <a:p>
            <a:r>
              <a:rPr lang="pt-BR" dirty="0" smtClean="0"/>
              <a:t>Summer research: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Weekly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5202238"/>
            <a:ext cx="9001462" cy="1655762"/>
          </a:xfrm>
        </p:spPr>
        <p:txBody>
          <a:bodyPr/>
          <a:lstStyle/>
          <a:p>
            <a:r>
              <a:rPr lang="pt-BR" dirty="0" smtClean="0"/>
              <a:t>Francisco Parente, July </a:t>
            </a:r>
            <a:r>
              <a:rPr lang="pt-BR" dirty="0" smtClean="0"/>
              <a:t>20</a:t>
            </a:r>
            <a:r>
              <a:rPr lang="pt-BR" baseline="30000" dirty="0" smtClean="0"/>
              <a:t>th</a:t>
            </a:r>
            <a:r>
              <a:rPr lang="pt-BR" dirty="0" smtClean="0"/>
              <a:t>  </a:t>
            </a:r>
            <a:r>
              <a:rPr lang="pt-BR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2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Previous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US" dirty="0">
                <a:effectLst/>
              </a:rPr>
              <a:t>Finish annotations and run training;</a:t>
            </a:r>
            <a:endParaRPr lang="pt-BR" dirty="0">
              <a:effectLst/>
            </a:endParaRPr>
          </a:p>
          <a:p>
            <a:pPr marL="0" indent="0" algn="just" fontAlgn="base">
              <a:buNone/>
            </a:pPr>
            <a:endParaRPr lang="pt-BR" dirty="0">
              <a:effectLst/>
            </a:endParaRPr>
          </a:p>
          <a:p>
            <a:pPr marL="0" indent="0" algn="just" fontAlgn="base">
              <a:buNone/>
            </a:pPr>
            <a:endParaRPr lang="pt-BR" dirty="0">
              <a:effectLst/>
            </a:endParaRPr>
          </a:p>
          <a:p>
            <a:pPr algn="just" fontAlgn="base"/>
            <a:r>
              <a:rPr lang="en-US" dirty="0">
                <a:effectLst/>
              </a:rPr>
              <a:t>MPLPC project : Compute linear prediction model.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9601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</a:t>
            </a: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51020"/>
            <a:ext cx="10353761" cy="887444"/>
          </a:xfrm>
        </p:spPr>
        <p:txBody>
          <a:bodyPr/>
          <a:lstStyle/>
          <a:p>
            <a:r>
              <a:rPr lang="pt-BR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3" y="1053129"/>
            <a:ext cx="10353762" cy="5439746"/>
          </a:xfrm>
        </p:spPr>
        <p:txBody>
          <a:bodyPr>
            <a:normAutofit/>
          </a:bodyPr>
          <a:lstStyle/>
          <a:p>
            <a:pPr algn="just" fontAlgn="base"/>
            <a:r>
              <a:rPr lang="pt-BR" dirty="0" smtClean="0">
                <a:effectLst/>
              </a:rPr>
              <a:t>Sleep Detection</a:t>
            </a:r>
          </a:p>
          <a:p>
            <a:pPr lvl="1" algn="just" fontAlgn="base"/>
            <a:endParaRPr lang="pt-BR" dirty="0" smtClean="0">
              <a:effectLst/>
            </a:endParaRPr>
          </a:p>
          <a:p>
            <a:pPr lvl="1" algn="just" fontAlgn="base"/>
            <a:r>
              <a:rPr lang="pt-BR" dirty="0" smtClean="0">
                <a:effectLst/>
              </a:rPr>
              <a:t>Finished big set of annotations (around 300 EDF files) with drowsy, awake and sleep events;</a:t>
            </a:r>
          </a:p>
          <a:p>
            <a:pPr marL="457200" lvl="1" indent="0" algn="just" fontAlgn="base">
              <a:buNone/>
            </a:pPr>
            <a:endParaRPr lang="pt-BR" dirty="0" smtClean="0">
              <a:effectLst/>
            </a:endParaRPr>
          </a:p>
          <a:p>
            <a:pPr lvl="1" algn="just" fontAlgn="base"/>
            <a:r>
              <a:rPr lang="en-US" dirty="0" smtClean="0">
                <a:effectLst/>
              </a:rPr>
              <a:t>Identified and annotated extra 100 sections </a:t>
            </a:r>
            <a:r>
              <a:rPr lang="en-US" dirty="0">
                <a:effectLst/>
              </a:rPr>
              <a:t>from </a:t>
            </a:r>
            <a:r>
              <a:rPr lang="en-US" dirty="0" err="1">
                <a:effectLst/>
              </a:rPr>
              <a:t>Owlsnest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(</a:t>
            </a:r>
            <a:r>
              <a:rPr lang="en-US" dirty="0">
                <a:effectLst/>
              </a:rPr>
              <a:t>one file per section) that exhibit </a:t>
            </a:r>
            <a:r>
              <a:rPr lang="en-US" dirty="0" smtClean="0">
                <a:effectLst/>
              </a:rPr>
              <a:t>only sleep </a:t>
            </a:r>
            <a:r>
              <a:rPr lang="en-US" dirty="0">
                <a:effectLst/>
              </a:rPr>
              <a:t>events </a:t>
            </a:r>
            <a:r>
              <a:rPr lang="en-US" dirty="0" smtClean="0">
                <a:effectLst/>
              </a:rPr>
              <a:t>(clearly).</a:t>
            </a:r>
          </a:p>
          <a:p>
            <a:pPr marL="0" indent="0">
              <a:buNone/>
            </a:pPr>
            <a:endParaRPr lang="pt-BR" dirty="0" smtClean="0">
              <a:effectLst/>
            </a:endParaRPr>
          </a:p>
          <a:p>
            <a:pPr algn="just" fontAlgn="base"/>
            <a:r>
              <a:rPr lang="pt-BR" dirty="0" smtClean="0">
                <a:effectLst/>
              </a:rPr>
              <a:t>MPLPC: </a:t>
            </a:r>
            <a:endParaRPr lang="pt-BR" dirty="0" smtClean="0">
              <a:effectLst/>
            </a:endParaRPr>
          </a:p>
          <a:p>
            <a:pPr algn="just" fontAlgn="base"/>
            <a:endParaRPr lang="pt-BR" dirty="0" smtClean="0">
              <a:effectLst/>
            </a:endParaRPr>
          </a:p>
          <a:p>
            <a:pPr lvl="1" algn="just" fontAlgn="base"/>
            <a:r>
              <a:rPr lang="en-US" dirty="0" smtClean="0">
                <a:effectLst/>
              </a:rPr>
              <a:t>Started to work on the implementation of the Linear </a:t>
            </a:r>
            <a:r>
              <a:rPr lang="en-US" dirty="0">
                <a:effectLst/>
              </a:rPr>
              <a:t>Prediction </a:t>
            </a:r>
            <a:r>
              <a:rPr lang="en-US" dirty="0" smtClean="0">
                <a:effectLst/>
              </a:rPr>
              <a:t>model</a:t>
            </a:r>
            <a:r>
              <a:rPr lang="pt-BR" dirty="0" smtClean="0">
                <a:effectLst/>
              </a:rPr>
              <a:t>;</a:t>
            </a:r>
          </a:p>
          <a:p>
            <a:pPr lvl="1" algn="just" fontAlgn="base"/>
            <a:r>
              <a:rPr lang="pt-BR" dirty="0" smtClean="0">
                <a:effectLst/>
              </a:rPr>
              <a:t>Still need to verify results.</a:t>
            </a:r>
            <a:endParaRPr lang="pt-BR" dirty="0" smtClean="0"/>
          </a:p>
          <a:p>
            <a:endParaRPr lang="pt-BR" dirty="0"/>
          </a:p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9601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</a:t>
            </a: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 for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35920"/>
            <a:ext cx="10353762" cy="4224247"/>
          </a:xfrm>
        </p:spPr>
        <p:txBody>
          <a:bodyPr>
            <a:normAutofit/>
          </a:bodyPr>
          <a:lstStyle/>
          <a:p>
            <a:pPr algn="just"/>
            <a:endParaRPr lang="en-US" dirty="0">
              <a:effectLst/>
            </a:endParaRP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marL="0" indent="0" algn="just">
              <a:buNone/>
            </a:pPr>
            <a:endParaRPr lang="en-US" dirty="0">
              <a:effectLst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22077" y="886775"/>
            <a:ext cx="10353762" cy="5068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fontAlgn="base"/>
            <a:endParaRPr lang="en-US" dirty="0" smtClean="0">
              <a:effectLst/>
            </a:endParaRPr>
          </a:p>
          <a:p>
            <a:pPr fontAlgn="base"/>
            <a:endParaRPr lang="en-US" dirty="0" smtClean="0">
              <a:effectLst/>
            </a:endParaRPr>
          </a:p>
          <a:p>
            <a:pPr algn="just" fontAlgn="base"/>
            <a:endParaRPr lang="en-US" dirty="0" smtClean="0">
              <a:effectLst/>
            </a:endParaRPr>
          </a:p>
          <a:p>
            <a:pPr algn="just" fontAlgn="base"/>
            <a:r>
              <a:rPr lang="en-US" dirty="0" smtClean="0">
                <a:effectLst/>
              </a:rPr>
              <a:t>Run </a:t>
            </a:r>
            <a:r>
              <a:rPr lang="en-US" dirty="0" smtClean="0">
                <a:effectLst/>
              </a:rPr>
              <a:t>training;</a:t>
            </a:r>
            <a:endParaRPr lang="pt-BR" dirty="0" smtClean="0">
              <a:effectLst/>
            </a:endParaRPr>
          </a:p>
          <a:p>
            <a:pPr marL="0" indent="0" algn="just" fontAlgn="base">
              <a:buFont typeface="Arial" panose="020B0604020202020204" pitchFamily="34" charset="0"/>
              <a:buNone/>
            </a:pPr>
            <a:endParaRPr lang="pt-BR" dirty="0" smtClean="0">
              <a:effectLst/>
            </a:endParaRPr>
          </a:p>
          <a:p>
            <a:pPr marL="0" indent="0" algn="just" fontAlgn="base">
              <a:buFont typeface="Arial" panose="020B0604020202020204" pitchFamily="34" charset="0"/>
              <a:buNone/>
            </a:pPr>
            <a:endParaRPr lang="pt-BR" dirty="0" smtClean="0">
              <a:effectLst/>
            </a:endParaRPr>
          </a:p>
          <a:p>
            <a:pPr algn="just" fontAlgn="base"/>
            <a:r>
              <a:rPr lang="en-US" dirty="0" smtClean="0">
                <a:effectLst/>
              </a:rPr>
              <a:t>MPLPC project : </a:t>
            </a:r>
            <a:r>
              <a:rPr lang="en-US" dirty="0" smtClean="0">
                <a:effectLst/>
              </a:rPr>
              <a:t>Finish the </a:t>
            </a:r>
            <a:r>
              <a:rPr lang="en-US" dirty="0" smtClean="0">
                <a:effectLst/>
              </a:rPr>
              <a:t>linear prediction </a:t>
            </a:r>
            <a:r>
              <a:rPr lang="en-US" dirty="0" smtClean="0">
                <a:effectLst/>
              </a:rPr>
              <a:t>model algorithm.</a:t>
            </a:r>
            <a:endParaRPr lang="en-US" dirty="0" smtClean="0">
              <a:effectLst/>
            </a:endParaRPr>
          </a:p>
          <a:p>
            <a:pPr marL="0" indent="0" algn="just" fontAlgn="base">
              <a:buNone/>
            </a:pPr>
            <a:endParaRPr lang="en-US" dirty="0" smtClean="0">
              <a:effectLst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9601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</a:t>
            </a: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198</TotalTime>
  <Words>124</Words>
  <Application>Microsoft Office PowerPoint</Application>
  <PresentationFormat>Widescreen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Calibri</vt:lpstr>
      <vt:lpstr>Rockwell</vt:lpstr>
      <vt:lpstr>Damask</vt:lpstr>
      <vt:lpstr>Summer research:  Weekly Meeting</vt:lpstr>
      <vt:lpstr>Previous Goals</vt:lpstr>
      <vt:lpstr>accomplishments</vt:lpstr>
      <vt:lpstr>Plans for THIS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Raimundo</dc:creator>
  <cp:lastModifiedBy>Raimundo</cp:lastModifiedBy>
  <cp:revision>37</cp:revision>
  <dcterms:created xsi:type="dcterms:W3CDTF">2015-05-15T11:18:58Z</dcterms:created>
  <dcterms:modified xsi:type="dcterms:W3CDTF">2015-07-20T12:18:19Z</dcterms:modified>
</cp:coreProperties>
</file>