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-65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6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9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8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4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4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7/13/15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3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7/13/15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7/13/15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0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9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0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7D29D-4F42-4092-A785-36D85FFA2EE7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774F-9CC5-4791-A9E9-7519E185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1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</a:t>
            </a:r>
            <a:r>
              <a:rPr lang="pt-BR" dirty="0" smtClean="0"/>
              <a:t>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Lucas Candido Santana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98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 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 </a:t>
            </a:r>
            <a:r>
              <a:rPr lang="en-US" dirty="0" smtClean="0"/>
              <a:t>Finish sleep annotations </a:t>
            </a:r>
          </a:p>
          <a:p>
            <a:pPr fontAlgn="base"/>
            <a:r>
              <a:rPr lang="en-US" dirty="0" smtClean="0"/>
              <a:t>Run an experiment based on sleep annotations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599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I </a:t>
            </a:r>
            <a:r>
              <a:rPr lang="en-US" dirty="0" smtClean="0"/>
              <a:t>had annotated 90 </a:t>
            </a:r>
            <a:r>
              <a:rPr lang="en-US" dirty="0" err="1"/>
              <a:t>edf</a:t>
            </a:r>
            <a:r>
              <a:rPr lang="en-US" dirty="0"/>
              <a:t> files. Those files has 68 drowsy events and 85 sleep events.</a:t>
            </a:r>
          </a:p>
          <a:p>
            <a:r>
              <a:rPr lang="en-US" dirty="0"/>
              <a:t>I got 100 files from owls nest. Those files don't have sleep events in it.</a:t>
            </a:r>
          </a:p>
          <a:p>
            <a:r>
              <a:rPr lang="en-US" dirty="0"/>
              <a:t>I started to annotate more 100 </a:t>
            </a:r>
            <a:r>
              <a:rPr lang="en-US" dirty="0" err="1"/>
              <a:t>def</a:t>
            </a:r>
            <a:r>
              <a:rPr lang="en-US" dirty="0"/>
              <a:t> files and mark at least one sleep event in each file. At this moment I have </a:t>
            </a:r>
            <a:r>
              <a:rPr lang="en-US" dirty="0" smtClean="0"/>
              <a:t>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02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 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Finish annotations and star </a:t>
            </a:r>
            <a:r>
              <a:rPr lang="en-US" smtClean="0"/>
              <a:t>an experiment.</a:t>
            </a:r>
            <a:endParaRPr lang="en-US" dirty="0" smtClean="0"/>
          </a:p>
          <a:p>
            <a:pPr fontAlgn="base"/>
            <a:r>
              <a:rPr lang="en-US" dirty="0" smtClean="0"/>
              <a:t> </a:t>
            </a:r>
            <a:r>
              <a:rPr lang="en-US" dirty="0" smtClean="0"/>
              <a:t>Run annotator on terminal.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820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76</Words>
  <Application>Microsoft Macintosh PowerPoint</Application>
  <PresentationFormat>Custom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Tema do Office</vt:lpstr>
      <vt:lpstr>Weekly Presentation</vt:lpstr>
      <vt:lpstr>Goals </vt:lpstr>
      <vt:lpstr>Accomplishments</vt:lpstr>
      <vt:lpstr>Next week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Lucas Candido Santana</dc:creator>
  <cp:lastModifiedBy>Lucas Santana</cp:lastModifiedBy>
  <cp:revision>16</cp:revision>
  <dcterms:created xsi:type="dcterms:W3CDTF">2015-05-29T15:19:49Z</dcterms:created>
  <dcterms:modified xsi:type="dcterms:W3CDTF">2015-07-13T12:02:22Z</dcterms:modified>
</cp:coreProperties>
</file>