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7/20/2015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7/20/2015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Replicate exp_0022 using </a:t>
            </a:r>
            <a:r>
              <a:rPr lang="en-US" dirty="0" smtClean="0"/>
              <a:t>Kaldi.</a:t>
            </a:r>
            <a:endParaRPr lang="en-US" dirty="0"/>
          </a:p>
          <a:p>
            <a:r>
              <a:rPr lang="en-US" dirty="0" smtClean="0"/>
              <a:t>Debug </a:t>
            </a:r>
            <a:r>
              <a:rPr lang="en-US" dirty="0" err="1"/>
              <a:t>AlphaDigits</a:t>
            </a:r>
            <a:r>
              <a:rPr lang="en-US" dirty="0"/>
              <a:t> </a:t>
            </a:r>
            <a:r>
              <a:rPr lang="en-US" dirty="0" smtClean="0"/>
              <a:t>experiment.</a:t>
            </a:r>
            <a:endParaRPr lang="en-US" dirty="0"/>
          </a:p>
          <a:p>
            <a:r>
              <a:rPr lang="en-US" dirty="0" smtClean="0"/>
              <a:t>Create </a:t>
            </a:r>
            <a:r>
              <a:rPr lang="en-US" dirty="0"/>
              <a:t>first draft of the poster.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Replication of exp_0022 results:</a:t>
            </a:r>
          </a:p>
          <a:p>
            <a:pPr lvl="1"/>
            <a:r>
              <a:rPr lang="en-US" dirty="0"/>
              <a:t>The evaluation was made on the training data and the best error was 6.51%.(exp_0009)</a:t>
            </a:r>
          </a:p>
          <a:p>
            <a:pPr lvl="1"/>
            <a:r>
              <a:rPr lang="en-US" dirty="0"/>
              <a:t>For the evaluation data the best error was 65.15%(exp_0011).</a:t>
            </a:r>
          </a:p>
          <a:p>
            <a:r>
              <a:rPr lang="en-US" dirty="0" smtClean="0"/>
              <a:t>Poster</a:t>
            </a:r>
            <a:endParaRPr lang="en-US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0" y="3451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reduce the error on exp_0011 and use Kaldi scripts to generate new features.</a:t>
            </a:r>
          </a:p>
          <a:p>
            <a:r>
              <a:rPr lang="en-US" dirty="0"/>
              <a:t>Work on training using forced alignment instead of "word" recognition.</a:t>
            </a:r>
          </a:p>
          <a:p>
            <a:r>
              <a:rPr lang="en-US" dirty="0"/>
              <a:t>Finish the poster. </a:t>
            </a:r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64</Words>
  <Application>Microsoft Office PowerPoint</Application>
  <PresentationFormat>Apresentação na tela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Jônatas Macêdo Soares</cp:lastModifiedBy>
  <cp:revision>38</cp:revision>
  <dcterms:created xsi:type="dcterms:W3CDTF">2015-05-22T00:25:08Z</dcterms:created>
  <dcterms:modified xsi:type="dcterms:W3CDTF">2015-07-20T09:43:18Z</dcterms:modified>
</cp:coreProperties>
</file>