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07/20/2015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review for Fe class.</a:t>
            </a:r>
          </a:p>
          <a:p>
            <a:r>
              <a:rPr lang="en-US" dirty="0"/>
              <a:t>Do training with the existing feature files using </a:t>
            </a:r>
            <a:r>
              <a:rPr lang="en-US" dirty="0" err="1"/>
              <a:t>Kaldi</a:t>
            </a:r>
            <a:r>
              <a:rPr lang="en-US" dirty="0"/>
              <a:t> approaches.</a:t>
            </a:r>
          </a:p>
          <a:p>
            <a:r>
              <a:rPr lang="en-US" dirty="0"/>
              <a:t>Perform experiments with interpolation functionality.</a:t>
            </a:r>
          </a:p>
          <a:p>
            <a:r>
              <a:rPr lang="en-US" dirty="0"/>
              <a:t>Create first draft of poster (</a:t>
            </a:r>
            <a:r>
              <a:rPr lang="en-US" i="1" dirty="0"/>
              <a:t>Generation of Missing EEG Channels Using Spatial Interpolation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Training was done with the existing HTK feature files using </a:t>
            </a:r>
            <a:r>
              <a:rPr lang="en-US" dirty="0" err="1" smtClean="0"/>
              <a:t>Kaldi</a:t>
            </a:r>
            <a:r>
              <a:rPr lang="en-US" dirty="0"/>
              <a:t> </a:t>
            </a:r>
            <a:r>
              <a:rPr lang="en-US" dirty="0" smtClean="0"/>
              <a:t>approach</a:t>
            </a:r>
          </a:p>
          <a:p>
            <a:pPr lvl="1" algn="just"/>
            <a:r>
              <a:rPr lang="en-US" dirty="0" smtClean="0"/>
              <a:t>Scripts were created to help with data preparation and feature extraction of </a:t>
            </a:r>
            <a:r>
              <a:rPr lang="en-US" dirty="0" smtClean="0"/>
              <a:t>segments</a:t>
            </a:r>
          </a:p>
          <a:p>
            <a:pPr lvl="1" algn="just"/>
            <a:r>
              <a:rPr lang="en-US" dirty="0" smtClean="0"/>
              <a:t>We </a:t>
            </a:r>
            <a:r>
              <a:rPr lang="en-US" dirty="0" smtClean="0"/>
              <a:t>got 6.51% of error rate after running recognition over training </a:t>
            </a:r>
            <a:r>
              <a:rPr lang="en-US" dirty="0" smtClean="0"/>
              <a:t>data</a:t>
            </a:r>
            <a:endParaRPr lang="en-US" dirty="0" smtClean="0"/>
          </a:p>
          <a:p>
            <a:pPr algn="just"/>
            <a:r>
              <a:rPr lang="en-US" dirty="0" smtClean="0"/>
              <a:t>Performed experiment regarding interpolation functionality</a:t>
            </a:r>
          </a:p>
          <a:p>
            <a:pPr lvl="1" algn="just"/>
            <a:r>
              <a:rPr lang="en-US" dirty="0" smtClean="0"/>
              <a:t>Recognition was run using evaluation data </a:t>
            </a:r>
            <a:r>
              <a:rPr lang="en-US" dirty="0" smtClean="0"/>
              <a:t>from experiment 22</a:t>
            </a:r>
            <a:endParaRPr lang="en-US" dirty="0" smtClean="0"/>
          </a:p>
          <a:p>
            <a:pPr lvl="1" algn="just"/>
            <a:r>
              <a:rPr lang="en-US" dirty="0" smtClean="0"/>
              <a:t>A channel from each evaluation EDF file was replaced by new interpolated signals </a:t>
            </a:r>
          </a:p>
          <a:p>
            <a:pPr lvl="1" algn="just"/>
            <a:r>
              <a:rPr lang="en-US" dirty="0" smtClean="0"/>
              <a:t>Error Rate:</a:t>
            </a:r>
            <a:endParaRPr lang="en-US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99687"/>
              </p:ext>
            </p:extLst>
          </p:nvPr>
        </p:nvGraphicFramePr>
        <p:xfrm>
          <a:off x="2540438" y="5813589"/>
          <a:ext cx="6698453" cy="83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116"/>
                <a:gridCol w="2106968"/>
                <a:gridCol w="2338369"/>
              </a:tblGrid>
              <a:tr h="473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5" marR="65405" marT="32385" marB="32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effectLst/>
                        </a:rPr>
                        <a:t>Original Channels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32385" marB="32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>
                          <a:effectLst/>
                        </a:rPr>
                        <a:t>Interpolated Channels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32385" marB="32385" anchor="ctr"/>
                </a:tc>
              </a:tr>
              <a:tr h="363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effectLst/>
                        </a:rPr>
                        <a:t>Error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19621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effectLst/>
                        </a:rPr>
                        <a:t>33.23%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19621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effectLst/>
                        </a:rPr>
                        <a:t>33.80%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19621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(cont.)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Interpolation Experiment DET Curve</a:t>
            </a:r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70" y="2258124"/>
            <a:ext cx="9696090" cy="446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Run Recognition in </a:t>
            </a:r>
            <a:r>
              <a:rPr lang="en-US" dirty="0" err="1"/>
              <a:t>Kaldi</a:t>
            </a:r>
            <a:r>
              <a:rPr lang="en-US" dirty="0"/>
              <a:t> using evaluation EEG data.</a:t>
            </a:r>
          </a:p>
          <a:p>
            <a:r>
              <a:rPr lang="en-US" dirty="0"/>
              <a:t>Document all the work we had to get the data prepared for </a:t>
            </a:r>
            <a:r>
              <a:rPr lang="en-US" dirty="0" err="1"/>
              <a:t>Kaldi</a:t>
            </a:r>
            <a:r>
              <a:rPr lang="en-US" dirty="0"/>
              <a:t> and to get training running.</a:t>
            </a:r>
          </a:p>
          <a:p>
            <a:r>
              <a:rPr lang="en-US" dirty="0"/>
              <a:t>P</a:t>
            </a:r>
            <a:r>
              <a:rPr lang="en-US" dirty="0" smtClean="0"/>
              <a:t>erform </a:t>
            </a:r>
            <a:r>
              <a:rPr lang="en-US" dirty="0"/>
              <a:t>experiments with interpolation functionality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Finish the poster and print </a:t>
            </a:r>
            <a:r>
              <a:rPr lang="en-US" dirty="0" smtClean="0"/>
              <a:t>it.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</TotalTime>
  <Words>176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Weekly Presentation</vt:lpstr>
      <vt:lpstr>Goals</vt:lpstr>
      <vt:lpstr>Accomplishments</vt:lpstr>
      <vt:lpstr>Accomplishments (cont.)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117</cp:revision>
  <dcterms:created xsi:type="dcterms:W3CDTF">2015-05-21T21:39:44Z</dcterms:created>
  <dcterms:modified xsi:type="dcterms:W3CDTF">2015-07-20T02:53:07Z</dcterms:modified>
</cp:coreProperties>
</file>