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July </a:t>
            </a:r>
            <a:r>
              <a:rPr lang="pt-BR" dirty="0" smtClean="0"/>
              <a:t>27</a:t>
            </a:r>
            <a:r>
              <a:rPr lang="pt-BR" baseline="30000" dirty="0" smtClean="0"/>
              <a:t>th</a:t>
            </a:r>
            <a:r>
              <a:rPr lang="pt-BR" dirty="0" smtClean="0"/>
              <a:t>  </a:t>
            </a:r>
            <a:r>
              <a:rPr lang="pt-BR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 smtClean="0">
                <a:effectLst/>
              </a:rPr>
              <a:t>Start training for sleep detection;</a:t>
            </a:r>
          </a:p>
          <a:p>
            <a:pPr marL="0" indent="0" algn="just" fontAlgn="base">
              <a:buNone/>
            </a:pPr>
            <a:endParaRPr lang="en-US" dirty="0" smtClean="0">
              <a:effectLst/>
            </a:endParaRPr>
          </a:p>
          <a:p>
            <a:pPr algn="just" fontAlgn="base"/>
            <a:r>
              <a:rPr lang="pt-BR" dirty="0" smtClean="0">
                <a:effectLst/>
              </a:rPr>
              <a:t>Prepare poster;</a:t>
            </a:r>
          </a:p>
          <a:p>
            <a:pPr marL="0" indent="0" algn="just" fontAlgn="base">
              <a:buNone/>
            </a:pPr>
            <a:endParaRPr lang="pt-BR" dirty="0" smtClean="0">
              <a:effectLst/>
            </a:endParaRPr>
          </a:p>
          <a:p>
            <a:pPr algn="just" fontAlgn="base"/>
            <a:r>
              <a:rPr lang="en-US" dirty="0" smtClean="0">
                <a:effectLst/>
              </a:rPr>
              <a:t>MPLPC </a:t>
            </a:r>
            <a:r>
              <a:rPr lang="en-US" dirty="0">
                <a:effectLst/>
              </a:rPr>
              <a:t>project : Compute linear prediction model.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</a:t>
            </a:r>
            <a:r>
              <a:rPr lang="en-US" dirty="0" smtClean="0"/>
              <a:t>27</a:t>
            </a:r>
            <a:r>
              <a:rPr lang="en-US" baseline="30000" dirty="0" smtClean="0"/>
              <a:t>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1020"/>
            <a:ext cx="10353761" cy="887444"/>
          </a:xfrm>
        </p:spPr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3" y="1053129"/>
            <a:ext cx="10353762" cy="5439746"/>
          </a:xfr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effectLst/>
              </a:rPr>
              <a:t>Sleep Detection</a:t>
            </a:r>
          </a:p>
          <a:p>
            <a:pPr lvl="1" algn="just" fontAlgn="base"/>
            <a:endParaRPr lang="pt-BR" dirty="0" smtClean="0">
              <a:effectLst/>
            </a:endParaRPr>
          </a:p>
          <a:p>
            <a:pPr lvl="1" algn="just" fontAlgn="base"/>
            <a:r>
              <a:rPr lang="pt-BR" dirty="0" smtClean="0">
                <a:effectLst/>
              </a:rPr>
              <a:t>We created the experiment 26 and started to run training;</a:t>
            </a:r>
          </a:p>
          <a:p>
            <a:pPr lvl="1" algn="just" fontAlgn="base"/>
            <a:r>
              <a:rPr lang="pt-BR" dirty="0" smtClean="0">
                <a:effectLst/>
              </a:rPr>
              <a:t>We used 75% of the data for training and 25% of it for evaluation;</a:t>
            </a:r>
          </a:p>
          <a:p>
            <a:pPr lvl="1" algn="just" fontAlgn="base"/>
            <a:r>
              <a:rPr lang="pt-BR" dirty="0" smtClean="0">
                <a:effectLst/>
              </a:rPr>
              <a:t>We are fixing the errors we have gotten in order to replicate the training again.</a:t>
            </a:r>
          </a:p>
          <a:p>
            <a:pPr algn="just" fontAlgn="base"/>
            <a:endParaRPr lang="pt-BR" dirty="0" smtClean="0">
              <a:effectLst/>
            </a:endParaRPr>
          </a:p>
          <a:p>
            <a:pPr algn="just" fontAlgn="base"/>
            <a:r>
              <a:rPr lang="pt-BR" dirty="0" smtClean="0">
                <a:effectLst/>
              </a:rPr>
              <a:t>Poster</a:t>
            </a:r>
          </a:p>
          <a:p>
            <a:pPr lvl="1" algn="just" fontAlgn="base"/>
            <a:r>
              <a:rPr lang="pt-BR" dirty="0" smtClean="0">
                <a:effectLst/>
              </a:rPr>
              <a:t>I already submitted two versions of my poster for review.</a:t>
            </a:r>
            <a:endParaRPr lang="pt-BR" dirty="0" smtClean="0">
              <a:effectLst/>
            </a:endParaRPr>
          </a:p>
          <a:p>
            <a:pPr algn="just" fontAlgn="base"/>
            <a:endParaRPr lang="pt-BR" dirty="0" smtClean="0">
              <a:effectLst/>
            </a:endParaRPr>
          </a:p>
          <a:p>
            <a:pPr algn="just" fontAlgn="base"/>
            <a:r>
              <a:rPr lang="pt-BR" dirty="0" smtClean="0">
                <a:effectLst/>
              </a:rPr>
              <a:t>MPLPC</a:t>
            </a:r>
            <a:r>
              <a:rPr lang="pt-BR" dirty="0" smtClean="0">
                <a:effectLst/>
              </a:rPr>
              <a:t>: </a:t>
            </a:r>
          </a:p>
          <a:p>
            <a:pPr lvl="1" algn="just" fontAlgn="base"/>
            <a:r>
              <a:rPr lang="pt-BR" dirty="0" smtClean="0">
                <a:effectLst/>
              </a:rPr>
              <a:t>No updates.</a:t>
            </a:r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</a:t>
            </a:r>
            <a:r>
              <a:rPr lang="en-US" dirty="0" smtClean="0"/>
              <a:t>27</a:t>
            </a:r>
            <a:r>
              <a:rPr lang="en-US" baseline="30000" dirty="0" smtClean="0"/>
              <a:t>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0"/>
            <a:ext cx="10353762" cy="4224247"/>
          </a:xfrm>
        </p:spPr>
        <p:txBody>
          <a:bodyPr>
            <a:normAutofit/>
          </a:bodyPr>
          <a:lstStyle/>
          <a:p>
            <a:pPr algn="just"/>
            <a:endParaRPr lang="en-US" dirty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22077" y="886775"/>
            <a:ext cx="10353762" cy="506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n-US" dirty="0" smtClean="0">
              <a:effectLst/>
            </a:endParaRPr>
          </a:p>
          <a:p>
            <a:pPr fontAlgn="base"/>
            <a:endParaRPr lang="en-US" dirty="0" smtClean="0">
              <a:effectLst/>
            </a:endParaRPr>
          </a:p>
          <a:p>
            <a:pPr algn="just" fontAlgn="base"/>
            <a:endParaRPr lang="en-US" dirty="0" smtClean="0">
              <a:effectLst/>
            </a:endParaRPr>
          </a:p>
          <a:p>
            <a:pPr algn="just" fontAlgn="base"/>
            <a:r>
              <a:rPr lang="en-US" dirty="0" smtClean="0">
                <a:effectLst/>
              </a:rPr>
              <a:t>Run </a:t>
            </a:r>
            <a:r>
              <a:rPr lang="en-US" dirty="0" smtClean="0">
                <a:effectLst/>
              </a:rPr>
              <a:t>training again;</a:t>
            </a:r>
            <a:endParaRPr lang="pt-BR" dirty="0" smtClean="0">
              <a:effectLst/>
            </a:endParaRPr>
          </a:p>
          <a:p>
            <a:pPr algn="just" fontAlgn="base"/>
            <a:endParaRPr lang="pt-BR" dirty="0" smtClean="0">
              <a:effectLst/>
            </a:endParaRPr>
          </a:p>
          <a:p>
            <a:pPr algn="just" fontAlgn="base"/>
            <a:r>
              <a:rPr lang="pt-BR" dirty="0" smtClean="0">
                <a:effectLst/>
              </a:rPr>
              <a:t>Finish the next version of the poster;</a:t>
            </a:r>
            <a:endParaRPr lang="pt-BR" dirty="0" smtClean="0">
              <a:effectLst/>
            </a:endParaRPr>
          </a:p>
          <a:p>
            <a:pPr marL="0" indent="0" algn="just" fontAlgn="base">
              <a:buFont typeface="Arial" panose="020B0604020202020204" pitchFamily="34" charset="0"/>
              <a:buNone/>
            </a:pPr>
            <a:endParaRPr lang="pt-BR" dirty="0" smtClean="0">
              <a:effectLst/>
            </a:endParaRPr>
          </a:p>
          <a:p>
            <a:pPr algn="just" fontAlgn="base"/>
            <a:r>
              <a:rPr lang="en-US" dirty="0" smtClean="0">
                <a:effectLst/>
              </a:rPr>
              <a:t>Implement previous assignment for MPLPC.</a:t>
            </a:r>
            <a:endParaRPr lang="en-US" dirty="0" smtClean="0">
              <a:effectLst/>
            </a:endParaRPr>
          </a:p>
          <a:p>
            <a:pPr marL="0" indent="0" algn="just" fontAlgn="base">
              <a:buNone/>
            </a:pPr>
            <a:endParaRPr lang="en-US" dirty="0" smtClean="0">
              <a:effectLst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June </a:t>
            </a:r>
            <a:r>
              <a:rPr lang="en-US" dirty="0" smtClean="0"/>
              <a:t>27</a:t>
            </a:r>
            <a:r>
              <a:rPr lang="en-US" baseline="30000" dirty="0" smtClean="0"/>
              <a:t>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212</TotalTime>
  <Words>132</Words>
  <Application>Microsoft Office PowerPoint</Application>
  <PresentationFormat>Widescreen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Damask</vt:lpstr>
      <vt:lpstr>Summer research:  Weekly Meeting</vt:lpstr>
      <vt:lpstr>Previous Goals</vt:lpstr>
      <vt:lpstr>accomplishments</vt:lpstr>
      <vt:lpstr>Plans for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40</cp:revision>
  <dcterms:created xsi:type="dcterms:W3CDTF">2015-05-15T11:18:58Z</dcterms:created>
  <dcterms:modified xsi:type="dcterms:W3CDTF">2015-07-27T15:15:20Z</dcterms:modified>
</cp:coreProperties>
</file>