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161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9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4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43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536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8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607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29D-4F42-4092-A785-36D85FFA2EE7}" type="datetimeFigureOut">
              <a:rPr lang="en-US" smtClean="0"/>
              <a:t>7/27/2015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2774F-9CC5-4791-A9E9-7519E1853B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Weekly</a:t>
            </a:r>
            <a:r>
              <a:rPr lang="pt-BR" b="1" dirty="0" smtClean="0"/>
              <a:t> </a:t>
            </a:r>
            <a:r>
              <a:rPr lang="en-US" b="1" dirty="0" smtClean="0"/>
              <a:t>Presentation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Lucas Candido Santana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Goals</a:t>
            </a:r>
            <a:r>
              <a:rPr lang="en-US" dirty="0"/>
              <a:t>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Release demo 0.2</a:t>
            </a:r>
            <a:endParaRPr lang="en-US" dirty="0" smtClean="0"/>
          </a:p>
          <a:p>
            <a:pPr fontAlgn="base"/>
            <a:r>
              <a:rPr lang="en-US" dirty="0" smtClean="0"/>
              <a:t>Run an experiment based on sleep </a:t>
            </a:r>
            <a:r>
              <a:rPr lang="en-US" dirty="0" smtClean="0"/>
              <a:t>annotations</a:t>
            </a:r>
          </a:p>
          <a:p>
            <a:pPr fontAlgn="base"/>
            <a:r>
              <a:rPr lang="en-US" dirty="0" smtClean="0"/>
              <a:t>Finish the poster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59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Accomplishments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9077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Demo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. Demo 0.2 is released</a:t>
            </a:r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. Runs </a:t>
            </a:r>
            <a:r>
              <a:rPr lang="pt-BR" sz="2400" dirty="0" err="1" smtClean="0"/>
              <a:t>win</a:t>
            </a:r>
            <a:r>
              <a:rPr lang="pt-BR" sz="2400" dirty="0" smtClean="0"/>
              <a:t>/Linux. </a:t>
            </a:r>
            <a:r>
              <a:rPr lang="pt-BR" sz="2400" dirty="0" err="1" smtClean="0"/>
              <a:t>On</a:t>
            </a:r>
            <a:r>
              <a:rPr lang="pt-BR" sz="2400" dirty="0"/>
              <a:t> </a:t>
            </a:r>
            <a:r>
              <a:rPr lang="pt-BR" sz="2400" dirty="0" smtClean="0"/>
              <a:t>Windows </a:t>
            </a:r>
            <a:r>
              <a:rPr lang="pt-BR" sz="2400" dirty="0" err="1" smtClean="0"/>
              <a:t>with</a:t>
            </a:r>
            <a:r>
              <a:rPr lang="pt-BR" sz="2400" dirty="0" smtClean="0"/>
              <a:t> </a:t>
            </a:r>
            <a:r>
              <a:rPr lang="pt-BR" sz="2400" dirty="0" err="1" smtClean="0"/>
              <a:t>label</a:t>
            </a:r>
            <a:r>
              <a:rPr lang="pt-BR" sz="2400" dirty="0" smtClean="0"/>
              <a:t> files, </a:t>
            </a:r>
            <a:r>
              <a:rPr lang="pt-BR" sz="2400" dirty="0" err="1" smtClean="0"/>
              <a:t>and</a:t>
            </a:r>
            <a:r>
              <a:rPr lang="pt-BR" sz="2400" dirty="0" smtClean="0"/>
              <a:t> Linux </a:t>
            </a:r>
            <a:r>
              <a:rPr lang="pt-BR" sz="2400" dirty="0" err="1" smtClean="0"/>
              <a:t>with</a:t>
            </a:r>
            <a:r>
              <a:rPr lang="pt-BR" sz="2400" dirty="0"/>
              <a:t> </a:t>
            </a:r>
            <a:r>
              <a:rPr lang="pt-BR" sz="2400" dirty="0" err="1" smtClean="0"/>
              <a:t>both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	</a:t>
            </a:r>
            <a:r>
              <a:rPr lang="pt-BR" sz="2400" dirty="0" smtClean="0"/>
              <a:t>. Print </a:t>
            </a:r>
            <a:r>
              <a:rPr lang="pt-BR" sz="2400" dirty="0" err="1" smtClean="0"/>
              <a:t>Function</a:t>
            </a:r>
            <a:endParaRPr lang="en-US" sz="2400" dirty="0"/>
          </a:p>
          <a:p>
            <a:r>
              <a:rPr lang="en-US" b="1" dirty="0" smtClean="0"/>
              <a:t>Sleep Detection</a:t>
            </a:r>
          </a:p>
          <a:p>
            <a:pPr marL="457200" lvl="1" indent="0">
              <a:buNone/>
            </a:pPr>
            <a:r>
              <a:rPr lang="pt-BR" dirty="0" smtClean="0"/>
              <a:t>	.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create</a:t>
            </a:r>
            <a:r>
              <a:rPr lang="pt-BR" dirty="0" smtClean="0"/>
              <a:t> a experimente 26</a:t>
            </a:r>
          </a:p>
          <a:p>
            <a:pPr marL="457200" lvl="1" indent="0">
              <a:buNone/>
            </a:pPr>
            <a:r>
              <a:rPr lang="pt-BR" dirty="0"/>
              <a:t>	</a:t>
            </a:r>
            <a:r>
              <a:rPr lang="pt-BR" dirty="0" smtClean="0"/>
              <a:t>. </a:t>
            </a:r>
            <a:r>
              <a:rPr lang="pt-BR" dirty="0" err="1" smtClean="0"/>
              <a:t>We</a:t>
            </a:r>
            <a:r>
              <a:rPr lang="pt-BR" dirty="0" smtClean="0"/>
              <a:t> </a:t>
            </a:r>
            <a:r>
              <a:rPr lang="pt-BR" dirty="0" err="1" smtClean="0"/>
              <a:t>ran</a:t>
            </a:r>
            <a:r>
              <a:rPr lang="pt-BR" dirty="0" smtClean="0"/>
              <a:t> a training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got</a:t>
            </a:r>
            <a:r>
              <a:rPr lang="pt-BR" dirty="0" smtClean="0"/>
              <a:t> some erros. Training </a:t>
            </a:r>
            <a:r>
              <a:rPr lang="pt-BR" dirty="0" err="1" smtClean="0"/>
              <a:t>code</a:t>
            </a:r>
            <a:r>
              <a:rPr lang="pt-BR" dirty="0" smtClean="0"/>
              <a:t> </a:t>
            </a:r>
            <a:r>
              <a:rPr lang="pt-BR" dirty="0" err="1" smtClean="0"/>
              <a:t>is</a:t>
            </a:r>
            <a:r>
              <a:rPr lang="pt-BR" dirty="0" smtClean="0"/>
              <a:t> </a:t>
            </a:r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finding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.</a:t>
            </a:r>
            <a:r>
              <a:rPr lang="pt-BR" dirty="0" err="1" smtClean="0"/>
              <a:t>lab</a:t>
            </a:r>
            <a:r>
              <a:rPr lang="pt-BR" dirty="0" smtClean="0"/>
              <a:t>               	 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folders.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0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week 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Correct errors on </a:t>
            </a:r>
            <a:r>
              <a:rPr lang="en-US" dirty="0" err="1" smtClean="0"/>
              <a:t>exp</a:t>
            </a:r>
            <a:r>
              <a:rPr lang="en-US" dirty="0" smtClean="0"/>
              <a:t> 26</a:t>
            </a:r>
          </a:p>
          <a:p>
            <a:pPr fontAlgn="base"/>
            <a:r>
              <a:rPr lang="en-US" dirty="0"/>
              <a:t>Finish the poster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7820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31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 </vt:lpstr>
      <vt:lpstr>Accomplishments</vt:lpstr>
      <vt:lpstr>Next week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Lucas Candido Santana</dc:creator>
  <cp:lastModifiedBy>York</cp:lastModifiedBy>
  <cp:revision>18</cp:revision>
  <dcterms:created xsi:type="dcterms:W3CDTF">2015-05-29T15:19:49Z</dcterms:created>
  <dcterms:modified xsi:type="dcterms:W3CDTF">2015-07-27T19:18:30Z</dcterms:modified>
</cp:coreProperties>
</file>