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lang="en-US" sz="48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32BE7930-B342-4EAA-A825-93BF02163169}" type="slidenum">
              <a:rPr lang="en-US" sz="1300">
                <a:solidFill>
                  <a:srgbClr val="ffffff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827640" y="1812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ffffff"/>
                </a:solidFill>
                <a:latin typeface="Arial"/>
                <a:ea typeface="Arial"/>
              </a:rPr>
              <a:t>Weekly Report</a:t>
            </a:r>
            <a:r>
              <a:rPr b="1" lang="en-US" sz="360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b="1" lang="en-US" sz="3600">
                <a:solidFill>
                  <a:srgbClr val="ffffff"/>
                </a:solidFill>
                <a:latin typeface="Arial"/>
                <a:ea typeface="Arial"/>
              </a:rPr>
              <a:t>
</a:t>
            </a:r>
            <a:r>
              <a:rPr b="1" lang="en-US">
                <a:solidFill>
                  <a:srgbClr val="ffffff"/>
                </a:solidFill>
                <a:latin typeface="Arial"/>
                <a:ea typeface="Arial"/>
              </a:rPr>
              <a:t>Cotta, Lucas</a:t>
            </a:r>
            <a:r>
              <a:rPr b="1" lang="en-US" sz="4800">
                <a:solidFill>
                  <a:srgbClr val="ffffff"/>
                </a:solidFill>
                <a:latin typeface="Arial"/>
                <a:ea typeface="Arial"/>
              </a:rPr>
              <a:t>
</a:t>
            </a:r>
            <a:r>
              <a:rPr b="1" lang="en-US">
                <a:solidFill>
                  <a:srgbClr val="ffffff"/>
                </a:solidFill>
                <a:latin typeface="Arial"/>
                <a:ea typeface="Arial"/>
              </a:rPr>
              <a:t>Computer Scientist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ffffff"/>
                </a:solidFill>
                <a:latin typeface="Arial"/>
                <a:ea typeface="Arial"/>
              </a:rPr>
              <a:t>Previous Plans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548640" y="1188720"/>
            <a:ext cx="7990560" cy="2391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Demo - Massively test the new version chasing bugs and to run smoothly with the spectrogram function to release the new version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Photic Stimulation - Finish the coding that I started to generate the .lab file.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Poster - Work on the feedback of the poster, delivery the final version and present.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-9144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ffffff"/>
                </a:solidFill>
                <a:latin typeface="Arial"/>
                <a:ea typeface="Arial"/>
              </a:rPr>
              <a:t>Accomplishments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604800" y="1083600"/>
            <a:ext cx="7990560" cy="2391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Poster - I did 10 version of the poster, unfortunately the presentation didn't happens. I correct all the errors that Dr. Picone sent to me in the last feedback.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Demo -  I found 1 bug, which I partially solved, but stopped to focus on the poster.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Photic Stimulation - I left the photic drive for the weekend, but I figured some paper work needed to my return to Brazil on next Wednesday.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04800" y="1554480"/>
            <a:ext cx="7990560" cy="2391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Demo - Release the new version (spectrogram)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Photic Stimulation - Finish the coding that I started to generate the .lab file.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</a:rPr>
              <a:t>· Poster - Finally get an okay about the poster.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685800" y="874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ffffff"/>
                </a:solidFill>
                <a:latin typeface="Arial"/>
                <a:ea typeface="Arial"/>
              </a:rPr>
              <a:t>Plans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