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3" d="100"/>
          <a:sy n="133" d="100"/>
        </p:scale>
        <p:origin x="-1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08B5-A760-A84D-B225-372949ACD27A}" type="datetimeFigureOut">
              <a:rPr lang="en-US" smtClean="0"/>
              <a:t>7/27/15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E9CB9-839C-4D4E-A3F6-540F54912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84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08B5-A760-A84D-B225-372949ACD27A}" type="datetimeFigureOut">
              <a:rPr lang="en-US" smtClean="0"/>
              <a:t>7/27/15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E9CB9-839C-4D4E-A3F6-540F54912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25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08B5-A760-A84D-B225-372949ACD27A}" type="datetimeFigureOut">
              <a:rPr lang="en-US" smtClean="0"/>
              <a:t>7/27/15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E9CB9-839C-4D4E-A3F6-540F54912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2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08B5-A760-A84D-B225-372949ACD27A}" type="datetimeFigureOut">
              <a:rPr lang="en-US" smtClean="0"/>
              <a:t>7/27/15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E9CB9-839C-4D4E-A3F6-540F54912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07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08B5-A760-A84D-B225-372949ACD27A}" type="datetimeFigureOut">
              <a:rPr lang="en-US" smtClean="0"/>
              <a:t>7/27/15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E9CB9-839C-4D4E-A3F6-540F54912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704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08B5-A760-A84D-B225-372949ACD27A}" type="datetimeFigureOut">
              <a:rPr lang="en-US" smtClean="0"/>
              <a:t>7/27/15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E9CB9-839C-4D4E-A3F6-540F54912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32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08B5-A760-A84D-B225-372949ACD27A}" type="datetimeFigureOut">
              <a:rPr lang="en-US" smtClean="0"/>
              <a:t>7/27/15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E9CB9-839C-4D4E-A3F6-540F54912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323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08B5-A760-A84D-B225-372949ACD27A}" type="datetimeFigureOut">
              <a:rPr lang="en-US" smtClean="0"/>
              <a:t>7/27/15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E9CB9-839C-4D4E-A3F6-540F54912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5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08B5-A760-A84D-B225-372949ACD27A}" type="datetimeFigureOut">
              <a:rPr lang="en-US" smtClean="0"/>
              <a:t>7/27/15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E9CB9-839C-4D4E-A3F6-540F54912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70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08B5-A760-A84D-B225-372949ACD27A}" type="datetimeFigureOut">
              <a:rPr lang="en-US" smtClean="0"/>
              <a:t>7/27/15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E9CB9-839C-4D4E-A3F6-540F54912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49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08B5-A760-A84D-B225-372949ACD27A}" type="datetimeFigureOut">
              <a:rPr lang="en-US" smtClean="0"/>
              <a:t>7/27/15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E9CB9-839C-4D4E-A3F6-540F54912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18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B08B5-A760-A84D-B225-372949ACD27A}" type="datetimeFigureOut">
              <a:rPr lang="en-US" smtClean="0"/>
              <a:t>7/27/15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9CB9-839C-4D4E-A3F6-540F54912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967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07/27/2015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662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.rec to .lab- Finish commenting the code and change the interface.</a:t>
            </a:r>
          </a:p>
          <a:p>
            <a:r>
              <a:rPr lang="en-US" dirty="0" smtClean="0"/>
              <a:t>Normal/Abnormal- Finish the first baseline experiment.</a:t>
            </a:r>
          </a:p>
          <a:p>
            <a:r>
              <a:rPr lang="en-US" dirty="0" smtClean="0"/>
              <a:t>Finish Poster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851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.rec to .lab- I finished commenting the code and changed the interface so that the input of the code is a list of .rec files.</a:t>
            </a:r>
          </a:p>
          <a:p>
            <a:r>
              <a:rPr lang="en-US" dirty="0" smtClean="0"/>
              <a:t>Normal/Abnormal- We solved the –LE and      –REF problem by changing the montage specification on the parameter file. I ran two experiments generating the data for both –LE and -REF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104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Accomplishments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Poster- I finished about 2/3 of my poster. I am just waiting to finish running the first baseline experiment to complete the Results portion of my poster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159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.lab to .rec- Change the interface and commenting for this code.</a:t>
            </a:r>
          </a:p>
          <a:p>
            <a:r>
              <a:rPr lang="en-US" dirty="0" smtClean="0"/>
              <a:t>Normal/Abnormal- Run first baseline experiment.</a:t>
            </a:r>
          </a:p>
          <a:p>
            <a:r>
              <a:rPr lang="en-US" dirty="0" smtClean="0"/>
              <a:t>GIT- Begin setting up different repositories on </a:t>
            </a:r>
            <a:r>
              <a:rPr lang="en-US" dirty="0" err="1" smtClean="0"/>
              <a:t>GitLab</a:t>
            </a:r>
            <a:r>
              <a:rPr lang="en-US" dirty="0" smtClean="0"/>
              <a:t> and familiarizing myself with the tools</a:t>
            </a:r>
          </a:p>
          <a:p>
            <a:r>
              <a:rPr lang="en-US" smtClean="0"/>
              <a:t>Finish Poster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786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184</Words>
  <Application>Microsoft Macintosh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_x0017_Weekly Report</vt:lpstr>
      <vt:lpstr>Previous Plans</vt:lpstr>
      <vt:lpstr>Accomplishments</vt:lpstr>
      <vt:lpstr>Accomplishments (cont.)</vt:lpstr>
      <vt:lpstr>_x0006_Plans</vt:lpstr>
    </vt:vector>
  </TitlesOfParts>
  <Company>Temple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_x0017_Weekly Report</dc:title>
  <dc:creator>Temple Student</dc:creator>
  <cp:lastModifiedBy>Temple Student</cp:lastModifiedBy>
  <cp:revision>1</cp:revision>
  <dcterms:created xsi:type="dcterms:W3CDTF">2015-07-27T16:39:03Z</dcterms:created>
  <dcterms:modified xsi:type="dcterms:W3CDTF">2015-07-27T16:46:39Z</dcterms:modified>
</cp:coreProperties>
</file>