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79" r:id="rId3"/>
    <p:sldId id="280" r:id="rId4"/>
    <p:sldId id="281" r:id="rId5"/>
    <p:sldId id="265" r:id="rId6"/>
    <p:sldId id="274" r:id="rId7"/>
    <p:sldId id="269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AC51C4-7167-4FF1-884E-26B6F9C506F2}">
          <p14:sldIdLst>
            <p14:sldId id="256"/>
          </p14:sldIdLst>
        </p14:section>
        <p14:section name="Previous Goals" id="{54B8F842-6742-484C-8628-DA5831B5F865}">
          <p14:sldIdLst>
            <p14:sldId id="279"/>
            <p14:sldId id="280"/>
            <p14:sldId id="281"/>
          </p14:sldIdLst>
        </p14:section>
        <p14:section name="Acomplishments" id="{7C1E1F10-C3A1-43DB-B9E9-5F69D4EB9948}">
          <p14:sldIdLst>
            <p14:sldId id="265"/>
            <p14:sldId id="274"/>
          </p14:sldIdLst>
        </p14:section>
        <p14:section name="New Goals" id="{96E6F908-75B6-48E6-A5E2-D489C632B12D}">
          <p14:sldIdLst>
            <p14:sldId id="269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1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6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4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2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0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5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8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5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9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7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B4C6F-F883-43B2-B0A4-9B941942EF78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0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emple.engeering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sip.piconepress.com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piconepres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itlab.nedcdata.org/" TargetMode="External"/><Relationship Id="rId5" Type="http://schemas.openxmlformats.org/officeDocument/2006/relationships/hyperlink" Target="http://nedcdata.org/" TargetMode="External"/><Relationship Id="rId4" Type="http://schemas.openxmlformats.org/officeDocument/2006/relationships/hyperlink" Target="http://ieeespmb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Devin Trejo</a:t>
            </a:r>
          </a:p>
          <a:p>
            <a:endParaRPr lang="en-US" dirty="0"/>
          </a:p>
          <a:p>
            <a:r>
              <a:rPr lang="en-US" dirty="0" smtClean="0"/>
              <a:t>Week of July </a:t>
            </a:r>
            <a:r>
              <a:rPr lang="en-US" dirty="0" smtClean="0"/>
              <a:t>20, </a:t>
            </a:r>
            <a:r>
              <a:rPr lang="en-US" dirty="0" smtClean="0"/>
              <a:t>2015-&gt; July </a:t>
            </a:r>
            <a:r>
              <a:rPr lang="en-US" dirty="0" smtClean="0"/>
              <a:t>27,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5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</a:t>
            </a:r>
            <a:r>
              <a:rPr lang="en-US" b="1" dirty="0" smtClean="0"/>
              <a:t>Goals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ISIP Website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Work through any production deployment issues once the sever is</a:t>
            </a:r>
            <a:br>
              <a:rPr lang="en-US" dirty="0"/>
            </a:br>
            <a:r>
              <a:rPr lang="en-US" dirty="0"/>
              <a:t>public visible online.</a:t>
            </a:r>
            <a:br>
              <a:rPr lang="en-US" dirty="0"/>
            </a:br>
            <a:r>
              <a:rPr lang="en-US" dirty="0"/>
              <a:t>- Look into what SSL certificate is best. Also try to meet Michael</a:t>
            </a:r>
            <a:br>
              <a:rPr lang="en-US" dirty="0"/>
            </a:br>
            <a:r>
              <a:rPr lang="en-US" dirty="0" err="1"/>
              <a:t>Kalai</a:t>
            </a:r>
            <a:r>
              <a:rPr lang="en-US" dirty="0"/>
              <a:t> to talk about using </a:t>
            </a:r>
            <a:r>
              <a:rPr lang="en-US" dirty="0">
                <a:hlinkClick r:id="rId2"/>
              </a:rPr>
              <a:t>temple.engeering.edu</a:t>
            </a:r>
            <a:r>
              <a:rPr lang="en-US" dirty="0"/>
              <a:t> as a </a:t>
            </a:r>
            <a:r>
              <a:rPr lang="en-US" dirty="0" smtClean="0"/>
              <a:t>forwarding </a:t>
            </a:r>
            <a:r>
              <a:rPr lang="en-US" dirty="0"/>
              <a:t>path</a:t>
            </a:r>
            <a:br>
              <a:rPr lang="en-US" dirty="0"/>
            </a:br>
            <a:r>
              <a:rPr lang="en-US" dirty="0"/>
              <a:t>for https encryption.</a:t>
            </a:r>
            <a:br>
              <a:rPr lang="en-US" dirty="0"/>
            </a:br>
            <a:r>
              <a:rPr lang="en-US" dirty="0"/>
              <a:t>- Work with Dr. </a:t>
            </a:r>
            <a:r>
              <a:rPr lang="en-US" dirty="0" err="1"/>
              <a:t>Picone</a:t>
            </a:r>
            <a:r>
              <a:rPr lang="en-US" dirty="0"/>
              <a:t> to have the domains properly resolve to our new</a:t>
            </a:r>
            <a:br>
              <a:rPr lang="en-US" dirty="0"/>
            </a:br>
            <a:r>
              <a:rPr lang="en-US" dirty="0"/>
              <a:t>web server's static IP: </a:t>
            </a:r>
            <a:r>
              <a:rPr lang="en-US" dirty="0" smtClean="0"/>
              <a:t>129.32.60.54</a:t>
            </a:r>
          </a:p>
          <a:p>
            <a:pPr marL="0" indent="0">
              <a:buNone/>
            </a:pPr>
            <a:r>
              <a:rPr lang="en-US" b="1" dirty="0" smtClean="0"/>
              <a:t>NEDC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Rerun all the checks on 2014, including </a:t>
            </a:r>
            <a:r>
              <a:rPr lang="en-US" dirty="0" err="1"/>
              <a:t>check_mrms</a:t>
            </a:r>
            <a:r>
              <a:rPr lang="en-US" dirty="0"/>
              <a:t> across the entire</a:t>
            </a:r>
            <a:br>
              <a:rPr lang="en-US" dirty="0"/>
            </a:br>
            <a:r>
              <a:rPr lang="en-US" dirty="0"/>
              <a:t>database, to make sure we didn't miss anything.</a:t>
            </a:r>
            <a:br>
              <a:rPr lang="en-US" dirty="0"/>
            </a:br>
            <a:r>
              <a:rPr lang="en-US" dirty="0"/>
              <a:t>- Digitize and store the new CDs</a:t>
            </a:r>
            <a:br>
              <a:rPr lang="en-US" dirty="0"/>
            </a:br>
            <a:r>
              <a:rPr lang="en-US" dirty="0"/>
              <a:t>- Move forward on 2015</a:t>
            </a:r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5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</a:t>
            </a:r>
            <a:r>
              <a:rPr lang="en-US" b="1" dirty="0" smtClean="0"/>
              <a:t>Goals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Cluster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If purchase order goes through then maintain contact with </a:t>
            </a:r>
            <a:r>
              <a:rPr lang="en-US" dirty="0" err="1"/>
              <a:t>superbiiz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so they do properly setup our server. (Correct OS installed, proper</a:t>
            </a:r>
            <a:br>
              <a:rPr lang="en-US" dirty="0"/>
            </a:br>
            <a:r>
              <a:rPr lang="en-US" dirty="0"/>
              <a:t>RAID configured, </a:t>
            </a:r>
            <a:r>
              <a:rPr lang="en-US" dirty="0" err="1"/>
              <a:t>ect</a:t>
            </a:r>
            <a:r>
              <a:rPr lang="en-US" dirty="0"/>
              <a:t>).</a:t>
            </a:r>
            <a:br>
              <a:rPr lang="en-US" dirty="0"/>
            </a:br>
            <a:r>
              <a:rPr lang="en-US" dirty="0"/>
              <a:t>- Coordinate with Max Linn to ensure the PO is quickly processed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/>
              <a:t>Gitlab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Setup email to work with external email service.</a:t>
            </a:r>
            <a:br>
              <a:rPr lang="en-US" dirty="0"/>
            </a:br>
            <a:r>
              <a:rPr lang="en-US" dirty="0"/>
              <a:t>- Migrate projects into </a:t>
            </a:r>
            <a:r>
              <a:rPr lang="en-US" dirty="0" err="1"/>
              <a:t>gitlab</a:t>
            </a:r>
            <a:r>
              <a:rPr lang="en-US" dirty="0"/>
              <a:t> and setup proper a permission schema.</a:t>
            </a:r>
            <a:br>
              <a:rPr lang="en-US" dirty="0"/>
            </a:br>
            <a:r>
              <a:rPr lang="en-US" dirty="0"/>
              <a:t>- Configure OAuth so that there are multiple ways to log into the </a:t>
            </a:r>
            <a:r>
              <a:rPr lang="en-US" dirty="0" err="1"/>
              <a:t>gitlab</a:t>
            </a:r>
            <a:r>
              <a:rPr lang="en-US" dirty="0"/>
              <a:t> server</a:t>
            </a:r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66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Goals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Budgeting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Meeting with Walt to look at COGNOS budget questions.</a:t>
            </a:r>
            <a:br>
              <a:rPr lang="en-US" dirty="0"/>
            </a:br>
            <a:r>
              <a:rPr lang="en-US" dirty="0"/>
              <a:t>- Go through the compensation sheets and create a list of any payment</a:t>
            </a:r>
            <a:br>
              <a:rPr lang="en-US" dirty="0"/>
            </a:br>
            <a:r>
              <a:rPr lang="en-US" dirty="0"/>
              <a:t>discrepancies.</a:t>
            </a:r>
            <a:br>
              <a:rPr lang="en-US" dirty="0"/>
            </a:br>
            <a:r>
              <a:rPr lang="en-US" dirty="0"/>
              <a:t>- Meet with Dr. </a:t>
            </a:r>
            <a:r>
              <a:rPr lang="en-US" dirty="0" err="1"/>
              <a:t>Obied</a:t>
            </a:r>
            <a:r>
              <a:rPr lang="en-US" dirty="0"/>
              <a:t> to discuss the new account</a:t>
            </a:r>
            <a:r>
              <a:rPr lang="en-US" dirty="0" smtClean="0"/>
              <a:t>?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Poster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Finalize my poster</a:t>
            </a:r>
            <a:br>
              <a:rPr lang="en-US" dirty="0"/>
            </a:br>
            <a:r>
              <a:rPr lang="en-US" dirty="0"/>
              <a:t>- Present my poster</a:t>
            </a:r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33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ISIP Website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The ISIP website is now being hosted locally on Temple's Network.</a:t>
            </a:r>
            <a:br>
              <a:rPr lang="en-US" dirty="0"/>
            </a:br>
            <a:r>
              <a:rPr lang="en-US" dirty="0"/>
              <a:t>Domains </a:t>
            </a:r>
            <a:r>
              <a:rPr lang="en-US" dirty="0">
                <a:hlinkClick r:id="rId2"/>
              </a:rPr>
              <a:t>piconepress.com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isip.piconepress.com</a:t>
            </a:r>
            <a:r>
              <a:rPr lang="en-US" dirty="0"/>
              <a:t> </a:t>
            </a:r>
            <a:r>
              <a:rPr lang="en-US" dirty="0">
                <a:hlinkClick r:id="rId4"/>
              </a:rPr>
              <a:t>ieeespmb.org</a:t>
            </a:r>
            <a:r>
              <a:rPr lang="en-US" dirty="0"/>
              <a:t> and</a:t>
            </a:r>
            <a:br>
              <a:rPr lang="en-US" dirty="0"/>
            </a:br>
            <a:r>
              <a:rPr lang="en-US" dirty="0">
                <a:hlinkClick r:id="rId5"/>
              </a:rPr>
              <a:t>nedcdata.org</a:t>
            </a:r>
            <a:r>
              <a:rPr lang="en-US" dirty="0"/>
              <a:t> are hosted.</a:t>
            </a:r>
            <a:br>
              <a:rPr lang="en-US" dirty="0"/>
            </a:br>
            <a:r>
              <a:rPr lang="en-US" dirty="0"/>
              <a:t>- I </a:t>
            </a:r>
            <a:r>
              <a:rPr lang="en-US" dirty="0" err="1"/>
              <a:t>troubleshooted</a:t>
            </a:r>
            <a:r>
              <a:rPr lang="en-US" dirty="0"/>
              <a:t> </a:t>
            </a:r>
            <a:r>
              <a:rPr lang="en-US" dirty="0" err="1"/>
              <a:t>misc</a:t>
            </a:r>
            <a:r>
              <a:rPr lang="en-US" dirty="0"/>
              <a:t> issues that arose when the server went online.</a:t>
            </a:r>
          </a:p>
          <a:p>
            <a:pPr marL="0" indent="0">
              <a:buNone/>
            </a:pPr>
            <a:r>
              <a:rPr lang="en-US" b="1" dirty="0" err="1"/>
              <a:t>Gitlab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Gitlab</a:t>
            </a:r>
            <a:r>
              <a:rPr lang="en-US" dirty="0"/>
              <a:t> is accessible at the site: </a:t>
            </a:r>
            <a:r>
              <a:rPr lang="en-US" dirty="0">
                <a:hlinkClick r:id="rId6"/>
              </a:rPr>
              <a:t>gitlab.nedcdata.org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Lack of encryption is causing </a:t>
            </a:r>
            <a:r>
              <a:rPr lang="en-US" dirty="0" err="1"/>
              <a:t>gmail</a:t>
            </a:r>
            <a:r>
              <a:rPr lang="en-US" dirty="0"/>
              <a:t> servers to deny our web server access to pushing out email.</a:t>
            </a:r>
            <a:br>
              <a:rPr lang="en-US" dirty="0"/>
            </a:br>
            <a:r>
              <a:rPr lang="en-US" dirty="0"/>
              <a:t>- I configure OAuth so that users can sign in with a </a:t>
            </a:r>
            <a:r>
              <a:rPr lang="en-US" dirty="0" err="1"/>
              <a:t>gmail</a:t>
            </a:r>
            <a:r>
              <a:rPr lang="en-US" dirty="0"/>
              <a:t> account. I</a:t>
            </a:r>
            <a:br>
              <a:rPr lang="en-US" dirty="0"/>
            </a:br>
            <a:r>
              <a:rPr lang="en-US" dirty="0"/>
              <a:t>haven't tested it yet for lack of encryption.</a:t>
            </a:r>
            <a:endParaRPr lang="en-US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2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</a:t>
            </a:r>
            <a:br>
              <a:rPr lang="en-US" dirty="0"/>
            </a:br>
            <a:r>
              <a:rPr lang="en-US" dirty="0"/>
              <a:t>(cont.)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Budgeting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Met with Walt and fixed permission problems to a fund.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I made a list of payment discrepancies.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Poster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I finalized and present my poster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Cluster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Aided Max Linn in pursuing a PO. We were successful in obtaining 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PO for our cluster. Vendor should can start building next week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5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</a:t>
            </a:r>
            <a:r>
              <a:rPr lang="en-US" b="1" smtClean="0"/>
              <a:t>Goals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ISIP Server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I saw </a:t>
            </a:r>
            <a:r>
              <a:rPr lang="en-US" dirty="0" err="1"/>
              <a:t>Jemin</a:t>
            </a:r>
            <a:r>
              <a:rPr lang="en-US" dirty="0"/>
              <a:t> on the street and he noted we need to make a meeting so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he can configure our webserver to receive updates from the RHEL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satellite server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Fix permission problems when uploads files from </a:t>
            </a:r>
            <a:r>
              <a:rPr lang="en-US" dirty="0" err="1"/>
              <a:t>filezilla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Install RCS on the server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Start up plans to obtain a SSL certificate for the server whether it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be through Temple or not.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Gitlab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Waiting for SSL certificate.</a:t>
            </a:r>
            <a:endParaRPr lang="en-US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Goals </a:t>
            </a:r>
            <a:r>
              <a:rPr lang="en-US" dirty="0"/>
              <a:t>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Budgeting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Meet with Dr. </a:t>
            </a:r>
            <a:r>
              <a:rPr lang="en-US" dirty="0" err="1"/>
              <a:t>Obied</a:t>
            </a:r>
            <a:r>
              <a:rPr lang="en-US" dirty="0"/>
              <a:t> to discuss the new account</a:t>
            </a:r>
            <a:r>
              <a:rPr lang="en-US" dirty="0" smtClean="0"/>
              <a:t>?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NEDC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Rerun all the checks on 2014, including </a:t>
            </a:r>
            <a:r>
              <a:rPr lang="en-US" dirty="0" err="1"/>
              <a:t>check_mrms</a:t>
            </a:r>
            <a:r>
              <a:rPr lang="en-US" dirty="0"/>
              <a:t> across the entire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database, to make sure we didn't miss anything.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Digitize and store the new CDs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Move forward on </a:t>
            </a:r>
            <a:r>
              <a:rPr lang="en-US" dirty="0" smtClean="0"/>
              <a:t>2015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Cluster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- Aid the vendor in preparing/building our cluster purchase.</a:t>
            </a:r>
            <a:endParaRPr lang="en-US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56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Risks/Obstacles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 I am moving to a new apartment so will not be able to work Thursday or Friday</a:t>
            </a:r>
            <a:endParaRPr lang="en-US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2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1978</TotalTime>
  <Words>61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Weekly Report</vt:lpstr>
      <vt:lpstr>Previous Goals </vt:lpstr>
      <vt:lpstr>Previous Goals (cont.)</vt:lpstr>
      <vt:lpstr>Previous Goals (cont.)</vt:lpstr>
      <vt:lpstr>Accomplishments</vt:lpstr>
      <vt:lpstr>Accomplishments  (cont.)</vt:lpstr>
      <vt:lpstr>New Goals </vt:lpstr>
      <vt:lpstr>New Goals (cont.)</vt:lpstr>
      <vt:lpstr>Risks/Obstacles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 Trejo</dc:creator>
  <cp:lastModifiedBy>Devin Trejo</cp:lastModifiedBy>
  <cp:revision>63</cp:revision>
  <dcterms:created xsi:type="dcterms:W3CDTF">2015-06-01T22:09:28Z</dcterms:created>
  <dcterms:modified xsi:type="dcterms:W3CDTF">2015-07-27T04:08:48Z</dcterms:modified>
</cp:coreProperties>
</file>