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61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88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5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73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47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36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53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5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80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20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47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68BF8-121D-4D0B-A3EE-2EBEE7D51024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6DA80-C11E-48AF-8A6E-D8F305D11D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15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Weekly Presentation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Anderson G Moura</a:t>
            </a:r>
          </a:p>
          <a:p>
            <a:r>
              <a:rPr lang="pt-BR" dirty="0" smtClean="0"/>
              <a:t>08/03/2015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522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Goals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Work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poster</a:t>
            </a: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57459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Accomplishments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Finished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first</a:t>
            </a:r>
            <a:r>
              <a:rPr lang="pt-BR" dirty="0" smtClean="0"/>
              <a:t> draft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poster</a:t>
            </a:r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351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Wavelets</a:t>
            </a:r>
          </a:p>
          <a:p>
            <a:pPr lvl="1">
              <a:buFontTx/>
              <a:buChar char="-"/>
            </a:pPr>
            <a:r>
              <a:rPr lang="en-US" dirty="0" smtClean="0"/>
              <a:t>Complete running </a:t>
            </a:r>
            <a:r>
              <a:rPr lang="en-US" dirty="0"/>
              <a:t>experiment 0025 with all the new features and confirm they don't have </a:t>
            </a:r>
            <a:r>
              <a:rPr lang="en-US" dirty="0" smtClean="0"/>
              <a:t>bugs.</a:t>
            </a:r>
          </a:p>
          <a:p>
            <a:pPr lvl="1">
              <a:buFontTx/>
              <a:buChar char="-"/>
            </a:pPr>
            <a:r>
              <a:rPr lang="en-US" dirty="0" smtClean="0"/>
              <a:t>I need to confirm if the way I’m calculating power spectra and frequency bins are correct.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- </a:t>
            </a:r>
            <a:r>
              <a:rPr lang="en-US" dirty="0" smtClean="0"/>
              <a:t>finish all versions of the poster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200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53</Words>
  <Application>Microsoft Office PowerPoint</Application>
  <PresentationFormat>Apresentação na tela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Weekly Presentation</vt:lpstr>
      <vt:lpstr>Goals</vt:lpstr>
      <vt:lpstr>Accomplishments</vt:lpstr>
      <vt:lpstr>Plans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Anderson</dc:creator>
  <cp:lastModifiedBy>Anderson Guimarães Moura</cp:lastModifiedBy>
  <cp:revision>34</cp:revision>
  <dcterms:created xsi:type="dcterms:W3CDTF">2015-05-15T02:21:28Z</dcterms:created>
  <dcterms:modified xsi:type="dcterms:W3CDTF">2015-08-03T20:40:57Z</dcterms:modified>
</cp:coreProperties>
</file>