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8/3/2015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8/03/2015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reduce the error on exp_0011 and use Kaldi scripts to generate new features.</a:t>
            </a:r>
          </a:p>
          <a:p>
            <a:r>
              <a:rPr lang="en-US" dirty="0"/>
              <a:t>Work on training using forced alignment instead of "word" recognition.</a:t>
            </a:r>
          </a:p>
          <a:p>
            <a:r>
              <a:rPr lang="en-US" dirty="0"/>
              <a:t>Finish the poster.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 of exp_0022 results: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306857"/>
              </p:ext>
            </p:extLst>
          </p:nvPr>
        </p:nvGraphicFramePr>
        <p:xfrm>
          <a:off x="1905000" y="2209800"/>
          <a:ext cx="4572000" cy="2819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5956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num_iters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max_iter_inc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train ERROR(%)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test </a:t>
                      </a:r>
                      <a:r>
                        <a:rPr lang="en-US" sz="1100" b="1" u="none" strike="noStrike" dirty="0" smtClean="0">
                          <a:effectLst/>
                        </a:rPr>
                        <a:t>ERROR(%)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56.7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42.46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56.82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25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34.84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59.5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60.01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40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61.29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17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61.54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reduce the error on exp_0011 and use Kaldi scripts to generate new features.</a:t>
            </a:r>
          </a:p>
          <a:p>
            <a:r>
              <a:rPr lang="en-US" dirty="0"/>
              <a:t>Work on training using forced alignment instead of "word" recognition.</a:t>
            </a:r>
          </a:p>
          <a:p>
            <a:r>
              <a:rPr lang="en-US" dirty="0"/>
              <a:t>Finish the poster. </a:t>
            </a:r>
            <a:endParaRPr lang="en-US" dirty="0" smtClean="0"/>
          </a:p>
          <a:p>
            <a:r>
              <a:rPr lang="en-US" dirty="0"/>
              <a:t>Work on Kaldi's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75</Words>
  <Application>Microsoft Office PowerPoint</Application>
  <PresentationFormat>Apresentação na tela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Jônatas Macêdo Soares</cp:lastModifiedBy>
  <cp:revision>45</cp:revision>
  <dcterms:created xsi:type="dcterms:W3CDTF">2015-05-22T00:25:08Z</dcterms:created>
  <dcterms:modified xsi:type="dcterms:W3CDTF">2015-08-03T19:20:24Z</dcterms:modified>
</cp:coreProperties>
</file>