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4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E395D-889B-C24A-8DDC-D6894ACA652E}" type="datetimeFigureOut">
              <a:rPr lang="en-US" smtClean="0"/>
              <a:t>8/3/15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0033-4FA6-9F4A-A73C-3E73AA5B5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60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E395D-889B-C24A-8DDC-D6894ACA652E}" type="datetimeFigureOut">
              <a:rPr lang="en-US" smtClean="0"/>
              <a:t>8/3/15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0033-4FA6-9F4A-A73C-3E73AA5B5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580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E395D-889B-C24A-8DDC-D6894ACA652E}" type="datetimeFigureOut">
              <a:rPr lang="en-US" smtClean="0"/>
              <a:t>8/3/15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0033-4FA6-9F4A-A73C-3E73AA5B5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634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E395D-889B-C24A-8DDC-D6894ACA652E}" type="datetimeFigureOut">
              <a:rPr lang="en-US" smtClean="0"/>
              <a:t>8/3/15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0033-4FA6-9F4A-A73C-3E73AA5B5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323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E395D-889B-C24A-8DDC-D6894ACA652E}" type="datetimeFigureOut">
              <a:rPr lang="en-US" smtClean="0"/>
              <a:t>8/3/15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0033-4FA6-9F4A-A73C-3E73AA5B5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05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E395D-889B-C24A-8DDC-D6894ACA652E}" type="datetimeFigureOut">
              <a:rPr lang="en-US" smtClean="0"/>
              <a:t>8/3/15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0033-4FA6-9F4A-A73C-3E73AA5B5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017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E395D-889B-C24A-8DDC-D6894ACA652E}" type="datetimeFigureOut">
              <a:rPr lang="en-US" smtClean="0"/>
              <a:t>8/3/15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0033-4FA6-9F4A-A73C-3E73AA5B5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10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E395D-889B-C24A-8DDC-D6894ACA652E}" type="datetimeFigureOut">
              <a:rPr lang="en-US" smtClean="0"/>
              <a:t>8/3/15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0033-4FA6-9F4A-A73C-3E73AA5B5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915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E395D-889B-C24A-8DDC-D6894ACA652E}" type="datetimeFigureOut">
              <a:rPr lang="en-US" smtClean="0"/>
              <a:t>8/3/15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0033-4FA6-9F4A-A73C-3E73AA5B5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263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E395D-889B-C24A-8DDC-D6894ACA652E}" type="datetimeFigureOut">
              <a:rPr lang="en-US" smtClean="0"/>
              <a:t>8/3/15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0033-4FA6-9F4A-A73C-3E73AA5B5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41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E395D-889B-C24A-8DDC-D6894ACA652E}" type="datetimeFigureOut">
              <a:rPr lang="en-US" smtClean="0"/>
              <a:t>8/3/15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0033-4FA6-9F4A-A73C-3E73AA5B5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393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E395D-889B-C24A-8DDC-D6894ACA652E}" type="datetimeFigureOut">
              <a:rPr lang="en-US" smtClean="0"/>
              <a:t>8/3/15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40033-4FA6-9F4A-A73C-3E73AA5B5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24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Weekly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08/03/2015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778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.lab to .rec- Change the interface and commenting for this code.</a:t>
            </a:r>
          </a:p>
          <a:p>
            <a:r>
              <a:rPr lang="en-US" dirty="0" smtClean="0"/>
              <a:t>Normal/Abnormal- Run the first baseline experiment</a:t>
            </a:r>
          </a:p>
          <a:p>
            <a:r>
              <a:rPr lang="en-US" dirty="0" smtClean="0"/>
              <a:t>GIT- Begin to set up repositories</a:t>
            </a:r>
          </a:p>
          <a:p>
            <a:r>
              <a:rPr lang="en-US" dirty="0" smtClean="0"/>
              <a:t>Finish Poster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660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.rec to .lab- Cleaned up the code; added more precise comments.</a:t>
            </a:r>
          </a:p>
          <a:p>
            <a:r>
              <a:rPr lang="en-US" dirty="0" smtClean="0"/>
              <a:t>.lab to .rec- Began to clean up comments and change interface.</a:t>
            </a:r>
          </a:p>
          <a:p>
            <a:r>
              <a:rPr lang="en-US" dirty="0" smtClean="0"/>
              <a:t>Normal/Abnormal- Ran first baseline experiment.</a:t>
            </a:r>
          </a:p>
          <a:p>
            <a:r>
              <a:rPr lang="en-US" dirty="0" smtClean="0"/>
              <a:t>GIT- Set up a meeting to discuss the organization of the code on </a:t>
            </a:r>
            <a:r>
              <a:rPr lang="en-US" dirty="0" err="1" smtClean="0"/>
              <a:t>GitLab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210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.lab to .rec- Finish changing the interface and commenting the code.</a:t>
            </a:r>
          </a:p>
          <a:p>
            <a:r>
              <a:rPr lang="en-US" dirty="0" smtClean="0"/>
              <a:t>Normal/Abnormal- Go over results with Silvia and finish my poster.</a:t>
            </a:r>
          </a:p>
          <a:p>
            <a:r>
              <a:rPr lang="en-US" dirty="0" smtClean="0"/>
              <a:t>GIT- Set up repositories in light of our </a:t>
            </a:r>
            <a:r>
              <a:rPr lang="en-US" smtClean="0"/>
              <a:t>meeting today.</a:t>
            </a:r>
          </a:p>
        </p:txBody>
      </p:sp>
    </p:spTree>
    <p:extLst>
      <p:ext uri="{BB962C8B-B14F-4D97-AF65-F5344CB8AC3E}">
        <p14:creationId xmlns:p14="http://schemas.microsoft.com/office/powerpoint/2010/main" val="567522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141</Words>
  <Application>Microsoft Macintosh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Weekly Report</vt:lpstr>
      <vt:lpstr>Previous Plans</vt:lpstr>
      <vt:lpstr>Accomplishments</vt:lpstr>
      <vt:lpstr>Plans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Report</dc:title>
  <dc:creator>Gabriella Suarez</dc:creator>
  <cp:lastModifiedBy>Gabriella Suarez</cp:lastModifiedBy>
  <cp:revision>1</cp:revision>
  <dcterms:created xsi:type="dcterms:W3CDTF">2015-08-03T11:01:35Z</dcterms:created>
  <dcterms:modified xsi:type="dcterms:W3CDTF">2015-08-03T11:07:52Z</dcterms:modified>
</cp:coreProperties>
</file>