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79" r:id="rId3"/>
    <p:sldId id="280" r:id="rId4"/>
    <p:sldId id="265" r:id="rId5"/>
    <p:sldId id="274" r:id="rId6"/>
    <p:sldId id="269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AC51C4-7167-4FF1-884E-26B6F9C506F2}">
          <p14:sldIdLst>
            <p14:sldId id="256"/>
          </p14:sldIdLst>
        </p14:section>
        <p14:section name="Previous Goals" id="{54B8F842-6742-484C-8628-DA5831B5F865}">
          <p14:sldIdLst>
            <p14:sldId id="279"/>
            <p14:sldId id="280"/>
          </p14:sldIdLst>
        </p14:section>
        <p14:section name="Acomplishments" id="{7C1E1F10-C3A1-43DB-B9E9-5F69D4EB9948}">
          <p14:sldIdLst>
            <p14:sldId id="265"/>
            <p14:sldId id="274"/>
          </p14:sldIdLst>
        </p14:section>
        <p14:section name="New Goals" id="{96E6F908-75B6-48E6-A5E2-D489C632B12D}">
          <p14:sldIdLst>
            <p14:sldId id="269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1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6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4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2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0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5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8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5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96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7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B4C6F-F883-43B2-B0A4-9B941942EF78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0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eeespmb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By: Devin Trejo</a:t>
            </a:r>
          </a:p>
          <a:p>
            <a:endParaRPr lang="en-US" dirty="0"/>
          </a:p>
          <a:p>
            <a:r>
              <a:rPr lang="en-US" dirty="0" smtClean="0"/>
              <a:t>Week of July </a:t>
            </a:r>
            <a:r>
              <a:rPr lang="en-US" dirty="0" smtClean="0"/>
              <a:t>27, </a:t>
            </a:r>
            <a:r>
              <a:rPr lang="en-US" dirty="0" smtClean="0"/>
              <a:t>2015-&gt; </a:t>
            </a:r>
            <a:r>
              <a:rPr lang="en-US" dirty="0" smtClean="0"/>
              <a:t>Aug 2,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5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4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Previous </a:t>
            </a:r>
            <a:r>
              <a:rPr lang="en-US" b="1" dirty="0" smtClean="0"/>
              <a:t>Goals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ISIP Website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I saw </a:t>
            </a:r>
            <a:r>
              <a:rPr lang="en-US" dirty="0" err="1"/>
              <a:t>Jemin</a:t>
            </a:r>
            <a:r>
              <a:rPr lang="en-US" dirty="0"/>
              <a:t> on the street and he noted we need to make a meeting so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he can configure our webserver to receive updates from the RHEL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satellite server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Fix permission problems when uploads files from </a:t>
            </a:r>
            <a:r>
              <a:rPr lang="en-US" dirty="0" err="1"/>
              <a:t>filezilla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Install RCS on the server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Start up plans to obtain a SSL certificate for the server whether it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be through Temple or not. It will allow us to move forward with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Gitlab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NEDC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Rerun all the checks on 2014, including </a:t>
            </a:r>
            <a:r>
              <a:rPr lang="en-US" dirty="0" err="1"/>
              <a:t>check_mrms</a:t>
            </a:r>
            <a:r>
              <a:rPr lang="en-US" dirty="0"/>
              <a:t> across the entire</a:t>
            </a:r>
            <a:br>
              <a:rPr lang="en-US" dirty="0"/>
            </a:br>
            <a:r>
              <a:rPr lang="en-US" dirty="0"/>
              <a:t>database, to make sure we didn't miss anything.</a:t>
            </a:r>
            <a:br>
              <a:rPr lang="en-US" dirty="0"/>
            </a:br>
            <a:r>
              <a:rPr lang="en-US" dirty="0"/>
              <a:t>- Digitize and store the new CDs</a:t>
            </a:r>
            <a:br>
              <a:rPr lang="en-US" dirty="0"/>
            </a:br>
            <a:r>
              <a:rPr lang="en-US" dirty="0"/>
              <a:t>- Move forward on 2015</a:t>
            </a:r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5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Previous </a:t>
            </a:r>
            <a:r>
              <a:rPr lang="en-US" b="1" dirty="0" smtClean="0"/>
              <a:t>Goals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Cluster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Aid the vendor in preparing/building our cluster purchase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Gitlab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Waiting for SSL certificate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Budgeting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Meet with Dr. </a:t>
            </a:r>
            <a:r>
              <a:rPr lang="en-US" dirty="0" err="1"/>
              <a:t>Obied</a:t>
            </a:r>
            <a:r>
              <a:rPr lang="en-US" dirty="0"/>
              <a:t> to discuss the new account?</a:t>
            </a:r>
            <a:endParaRPr lang="en-US" dirty="0"/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66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Accomplishments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ISIP Website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Installed RCS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Fixed permission problems from </a:t>
            </a:r>
            <a:r>
              <a:rPr lang="en-US" dirty="0" err="1"/>
              <a:t>sftp</a:t>
            </a:r>
            <a:r>
              <a:rPr lang="en-US" dirty="0"/>
              <a:t>(although </a:t>
            </a:r>
            <a:r>
              <a:rPr lang="en-US" dirty="0" err="1"/>
              <a:t>Picone</a:t>
            </a:r>
            <a:r>
              <a:rPr lang="en-US" dirty="0"/>
              <a:t> this past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weekend told me the problem is still persisting)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I emailed Mike to start discussion on obtaining SSL certificate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Looked into </a:t>
            </a:r>
            <a:r>
              <a:rPr lang="en-US" dirty="0" err="1"/>
              <a:t>chroot</a:t>
            </a:r>
            <a:r>
              <a:rPr lang="en-US" dirty="0"/>
              <a:t> so that users only have access to their home directories.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non-www should resolve to www. (Exception is </a:t>
            </a:r>
            <a:r>
              <a:rPr lang="en-US" dirty="0">
                <a:hlinkClick r:id="rId2"/>
              </a:rPr>
              <a:t>ieeespmb.org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Gitlab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Resolved email server sending problems. Google was denying our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server access since it looked suspicious.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Trained Gabriella on </a:t>
            </a:r>
            <a:r>
              <a:rPr lang="en-US" dirty="0" err="1"/>
              <a:t>Gitlab</a:t>
            </a:r>
            <a:r>
              <a:rPr lang="en-US" dirty="0"/>
              <a:t> Admin tools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Started discussion on proper code flow procedures</a:t>
            </a:r>
            <a:endParaRPr lang="en-US" dirty="0"/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22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Accomplishments </a:t>
            </a:r>
            <a:br>
              <a:rPr lang="en-US" b="1" dirty="0"/>
            </a:br>
            <a:r>
              <a:rPr lang="en-US" dirty="0"/>
              <a:t>(cont.)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NEDC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- Went to the hospital to try on resolve the missing iMac. Started to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submit a police report but retracted since I last saw the mac on July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9th.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Followed up with David R. about our new mac. He was in the process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of setting it up last I saw him on Wednesday.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Talked to information security to discuss the potential sensitive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information that was being stored on the stolen PC. I told him our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entire project was stored on external drives.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Cluster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- Created a list of hardware/software setup configurations for the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vendor to reference when putting together our cluster/webserver.</a:t>
            </a:r>
            <a:endParaRPr lang="en-US" dirty="0"/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57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</a:t>
            </a:r>
            <a:r>
              <a:rPr lang="en-US" b="1" smtClean="0"/>
              <a:t>Goals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ISIP Server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Look into </a:t>
            </a:r>
            <a:r>
              <a:rPr lang="en-US" dirty="0" err="1"/>
              <a:t>sftp</a:t>
            </a:r>
            <a:r>
              <a:rPr lang="en-US" dirty="0"/>
              <a:t> permission problems.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Follow up with SSL certificate purchase options.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/>
              <a:t>Gitlab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Meet as a group and go over code flow options.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Train users the process of using </a:t>
            </a:r>
            <a:r>
              <a:rPr lang="en-US" dirty="0" err="1"/>
              <a:t>Gitlab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NEDC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...</a:t>
            </a:r>
          </a:p>
          <a:p>
            <a:pPr marL="0" indent="0">
              <a:buNone/>
            </a:pPr>
            <a:r>
              <a:rPr lang="en-US" b="1" dirty="0"/>
              <a:t>Cluster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Aid the vendor in preparing/building our cluster purchase.</a:t>
            </a:r>
            <a:endParaRPr lang="en-US" b="1" dirty="0"/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1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Risks/Obstacles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- Still in the process of moving in to my new apartment.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I will not be in the office Monday morning as I'm waiting for 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delivery that requires a signature.</a:t>
            </a:r>
            <a:endParaRPr lang="en-US" dirty="0"/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28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1983</TotalTime>
  <Words>47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Weekly Report</vt:lpstr>
      <vt:lpstr>Previous Goals </vt:lpstr>
      <vt:lpstr>Previous Goals (cont.)</vt:lpstr>
      <vt:lpstr>Accomplishments</vt:lpstr>
      <vt:lpstr>Accomplishments  (cont.)</vt:lpstr>
      <vt:lpstr>New Goals </vt:lpstr>
      <vt:lpstr>Risks/Obstacles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Devin Trejo</dc:creator>
  <cp:lastModifiedBy>Devin Trejo</cp:lastModifiedBy>
  <cp:revision>64</cp:revision>
  <dcterms:created xsi:type="dcterms:W3CDTF">2015-06-01T22:09:28Z</dcterms:created>
  <dcterms:modified xsi:type="dcterms:W3CDTF">2015-08-03T14:47:38Z</dcterms:modified>
</cp:coreProperties>
</file>