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392"/>
  </p:normalViewPr>
  <p:slideViewPr>
    <p:cSldViewPr snapToGrid="0">
      <p:cViewPr varScale="1">
        <p:scale>
          <a:sx n="96" d="100"/>
          <a:sy n="96" d="100"/>
        </p:scale>
        <p:origin x="6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8/10/15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the errors on experiment 26</a:t>
            </a:r>
          </a:p>
          <a:p>
            <a:r>
              <a:rPr lang="en-US" dirty="0"/>
              <a:t>Finish the poster</a:t>
            </a:r>
          </a:p>
          <a:p>
            <a:r>
              <a:rPr lang="en-US" dirty="0"/>
              <a:t>Report to Silvia step by step how to solve the problem to run annotator/demo outside eclipse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did my first version of poster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the errors on experiment 26</a:t>
            </a:r>
          </a:p>
          <a:p>
            <a:r>
              <a:rPr lang="en-US" dirty="0"/>
              <a:t>Finish the poster</a:t>
            </a:r>
          </a:p>
          <a:p>
            <a:r>
              <a:rPr lang="en-US"/>
              <a:t>Report to Silvia step by step how to solve the problem to run annotator/demo outside eclipse</a:t>
            </a:r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santana</cp:lastModifiedBy>
  <cp:revision>13</cp:revision>
  <dcterms:created xsi:type="dcterms:W3CDTF">2015-05-29T15:19:49Z</dcterms:created>
  <dcterms:modified xsi:type="dcterms:W3CDTF">2015-08-10T12:39:31Z</dcterms:modified>
</cp:coreProperties>
</file>