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08/10/2015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Finish poster</a:t>
            </a:r>
          </a:p>
          <a:p>
            <a:endParaRPr lang="pt-BR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Complete running experiment 0025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remaining features.</a:t>
            </a:r>
            <a:endParaRPr lang="en-US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Finished the </a:t>
            </a:r>
            <a:r>
              <a:rPr lang="pt-BR" dirty="0" smtClean="0"/>
              <a:t>poster.</a:t>
            </a:r>
          </a:p>
          <a:p>
            <a:endParaRPr lang="pt-BR" dirty="0"/>
          </a:p>
          <a:p>
            <a:r>
              <a:rPr lang="pt-BR" dirty="0" smtClean="0"/>
              <a:t>Frequency bins vector???</a:t>
            </a: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New Features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en-US" dirty="0" smtClean="0"/>
              <a:t>Figure out the frequency bins vector.</a:t>
            </a:r>
          </a:p>
          <a:p>
            <a:pPr lvl="1">
              <a:buFontTx/>
              <a:buChar char="-"/>
            </a:pPr>
            <a:r>
              <a:rPr lang="en-US" dirty="0" smtClean="0"/>
              <a:t>Run the feature methods on the full dataset.</a:t>
            </a:r>
            <a:endParaRPr lang="en-US" dirty="0"/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  <a:p>
            <a:pPr marL="457200" lvl="1" indent="0">
              <a:buNone/>
            </a:pPr>
            <a:r>
              <a:rPr lang="en-US" smtClean="0"/>
              <a:t>Maybe </a:t>
            </a:r>
            <a:r>
              <a:rPr lang="en-US" dirty="0" smtClean="0"/>
              <a:t>update the wavelets python code?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53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 Guimaraes Moura</cp:lastModifiedBy>
  <cp:revision>36</cp:revision>
  <dcterms:created xsi:type="dcterms:W3CDTF">2015-05-15T02:21:28Z</dcterms:created>
  <dcterms:modified xsi:type="dcterms:W3CDTF">2015-08-10T12:24:26Z</dcterms:modified>
</cp:coreProperties>
</file>