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8/10/2015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Finish the poster.</a:t>
            </a:r>
          </a:p>
          <a:p>
            <a:r>
              <a:rPr lang="en-US" dirty="0"/>
              <a:t>Work on reduce the error on exp_0011 and use Kaldi scripts to generate new features.</a:t>
            </a:r>
          </a:p>
          <a:p>
            <a:r>
              <a:rPr lang="en-US" dirty="0"/>
              <a:t>Work on Kaldi's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Replication of exp_0022 results:</a:t>
            </a:r>
          </a:p>
          <a:p>
            <a:pPr lvl="1"/>
            <a:r>
              <a:rPr lang="en-US" sz="9200" dirty="0"/>
              <a:t>I ran the Kaldi experiment considering all background events(</a:t>
            </a:r>
            <a:r>
              <a:rPr lang="en-US" sz="9200" dirty="0" err="1"/>
              <a:t>bckg</a:t>
            </a:r>
            <a:r>
              <a:rPr lang="en-US" sz="9200" dirty="0"/>
              <a:t>, </a:t>
            </a:r>
            <a:r>
              <a:rPr lang="en-US" sz="9200" dirty="0" err="1"/>
              <a:t>eyem</a:t>
            </a:r>
            <a:r>
              <a:rPr lang="en-US" sz="9200" dirty="0"/>
              <a:t>, </a:t>
            </a:r>
            <a:r>
              <a:rPr lang="en-US" sz="9200" dirty="0" err="1"/>
              <a:t>artf</a:t>
            </a:r>
            <a:r>
              <a:rPr lang="en-US" sz="9200" dirty="0"/>
              <a:t>) as one (</a:t>
            </a:r>
            <a:r>
              <a:rPr lang="en-US" sz="9200" dirty="0" err="1"/>
              <a:t>bckg</a:t>
            </a:r>
            <a:r>
              <a:rPr lang="en-US" sz="9200" dirty="0"/>
              <a:t>) and got a smaller error rate, shown </a:t>
            </a:r>
            <a:r>
              <a:rPr lang="en-US" sz="9200" dirty="0" smtClean="0"/>
              <a:t>below:</a:t>
            </a:r>
            <a:br>
              <a:rPr lang="en-US" sz="9200" dirty="0" smtClean="0"/>
            </a:br>
            <a:endParaRPr lang="en-US" sz="9200" dirty="0" smtClean="0"/>
          </a:p>
          <a:p>
            <a:endParaRPr lang="en-US" sz="9600" dirty="0" smtClean="0"/>
          </a:p>
          <a:p>
            <a:endParaRPr lang="en-US" sz="9600" dirty="0" smtClean="0"/>
          </a:p>
          <a:p>
            <a:pPr lvl="1"/>
            <a:r>
              <a:rPr lang="en-US" sz="9200" dirty="0" smtClean="0"/>
              <a:t>I </a:t>
            </a:r>
            <a:r>
              <a:rPr lang="en-US" sz="9200" dirty="0"/>
              <a:t>am still organizing the folders and scripts for this experiment.</a:t>
            </a:r>
          </a:p>
          <a:p>
            <a:endParaRPr lang="en-US" sz="9600" dirty="0"/>
          </a:p>
          <a:p>
            <a:r>
              <a:rPr lang="en-US" sz="9600" dirty="0"/>
              <a:t>I worked on the poster and also on the </a:t>
            </a:r>
            <a:r>
              <a:rPr lang="en-US" sz="9600" dirty="0" err="1"/>
              <a:t>kaldi's</a:t>
            </a:r>
            <a:r>
              <a:rPr lang="en-US" sz="9600" dirty="0"/>
              <a:t> documentation which I plan to finish this week.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0" y="3451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96003"/>
              </p:ext>
            </p:extLst>
          </p:nvPr>
        </p:nvGraphicFramePr>
        <p:xfrm>
          <a:off x="1600200" y="308038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train error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 error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26.81%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38.14%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</a:t>
            </a:r>
            <a:r>
              <a:rPr lang="en-US" dirty="0"/>
              <a:t>on training using forced alignment instead of "word" recognition.</a:t>
            </a:r>
          </a:p>
          <a:p>
            <a:r>
              <a:rPr lang="en-US" dirty="0"/>
              <a:t>Finish the poster. </a:t>
            </a:r>
            <a:endParaRPr lang="en-US" dirty="0" smtClean="0"/>
          </a:p>
          <a:p>
            <a:r>
              <a:rPr lang="en-US" dirty="0"/>
              <a:t>Work on Kaldi's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48</Words>
  <Application>Microsoft Office PowerPoint</Application>
  <PresentationFormat>Apresentação na tela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Jônatas Macêdo Soares</cp:lastModifiedBy>
  <cp:revision>49</cp:revision>
  <dcterms:created xsi:type="dcterms:W3CDTF">2015-05-22T00:25:08Z</dcterms:created>
  <dcterms:modified xsi:type="dcterms:W3CDTF">2015-08-10T11:18:27Z</dcterms:modified>
</cp:coreProperties>
</file>