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298" r:id="rId3"/>
    <p:sldId id="387" r:id="rId4"/>
    <p:sldId id="395" r:id="rId5"/>
    <p:sldId id="390" r:id="rId6"/>
    <p:sldId id="397" r:id="rId7"/>
    <p:sldId id="394" r:id="rId8"/>
    <p:sldId id="391" r:id="rId9"/>
    <p:sldId id="392" r:id="rId10"/>
    <p:sldId id="39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4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icone" initials="JP" lastIdx="9" clrIdx="0">
    <p:extLst>
      <p:ext uri="{19B8F6BF-5375-455C-9EA6-DF929625EA0E}">
        <p15:presenceInfo xmlns:p15="http://schemas.microsoft.com/office/powerpoint/2012/main" userId="S::picone@temple.edu::5dfa8936-62e2-4ea1-b5e9-753690ee7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E"/>
    <a:srgbClr val="FF9BA2"/>
    <a:srgbClr val="C0504D"/>
    <a:srgbClr val="F0AE38"/>
    <a:srgbClr val="E8D0D0"/>
    <a:srgbClr val="F4E9E9"/>
    <a:srgbClr val="A4A3A4"/>
    <a:srgbClr val="004070"/>
    <a:srgbClr val="0083E6"/>
    <a:srgbClr val="8F6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4" autoAdjust="0"/>
    <p:restoredTop sz="94464" autoAdjust="0"/>
  </p:normalViewPr>
  <p:slideViewPr>
    <p:cSldViewPr snapToObjects="1" showGuides="1">
      <p:cViewPr varScale="1">
        <p:scale>
          <a:sx n="73" d="100"/>
          <a:sy n="73" d="100"/>
        </p:scale>
        <p:origin x="1542" y="54"/>
      </p:cViewPr>
      <p:guideLst>
        <p:guide orient="horz" pos="3984"/>
        <p:guide pos="2880"/>
        <p:guide pos="5616"/>
        <p:guide orient="horz" pos="2160"/>
        <p:guide orient="horz" pos="384"/>
        <p:guide orient="horz" pos="912"/>
        <p:guide pos="144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D38A1-FC47-4AEF-AEE8-FE59E98E63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41ACF6-C1E4-4375-8326-371F59546C07}">
      <dgm:prSet phldrT="[Text]"/>
      <dgm:spPr/>
      <dgm:t>
        <a:bodyPr/>
        <a:lstStyle/>
        <a:p>
          <a:r>
            <a:rPr lang="en-US" dirty="0"/>
            <a:t>Computing Infrastructure</a:t>
          </a:r>
        </a:p>
      </dgm:t>
    </dgm:pt>
    <dgm:pt modelId="{E1A4D7D2-89D5-4EF4-BC9F-56307907DCD5}" type="parTrans" cxnId="{593AA135-8AF0-4E27-B6F7-3ADDBB0F798D}">
      <dgm:prSet/>
      <dgm:spPr/>
      <dgm:t>
        <a:bodyPr/>
        <a:lstStyle/>
        <a:p>
          <a:endParaRPr lang="en-US"/>
        </a:p>
      </dgm:t>
    </dgm:pt>
    <dgm:pt modelId="{760C0A16-8CF1-4AB3-893B-72AC673622BD}" type="sibTrans" cxnId="{593AA135-8AF0-4E27-B6F7-3ADDBB0F798D}">
      <dgm:prSet/>
      <dgm:spPr/>
      <dgm:t>
        <a:bodyPr/>
        <a:lstStyle/>
        <a:p>
          <a:endParaRPr lang="en-US"/>
        </a:p>
      </dgm:t>
    </dgm:pt>
    <dgm:pt modelId="{47953960-F473-46E6-8832-8599A6872DC7}">
      <dgm:prSet phldrT="[Text]"/>
      <dgm:spPr/>
      <dgm:t>
        <a:bodyPr/>
        <a:lstStyle/>
        <a:p>
          <a:r>
            <a:rPr lang="en-US" dirty="0"/>
            <a:t>Image Digitization</a:t>
          </a:r>
        </a:p>
      </dgm:t>
    </dgm:pt>
    <dgm:pt modelId="{F572E7C5-0512-43CC-B2B7-B0D23C008233}" type="parTrans" cxnId="{7B4D95E6-E8DD-441B-9EDF-9D245880FCF4}">
      <dgm:prSet/>
      <dgm:spPr/>
      <dgm:t>
        <a:bodyPr/>
        <a:lstStyle/>
        <a:p>
          <a:endParaRPr lang="en-US"/>
        </a:p>
      </dgm:t>
    </dgm:pt>
    <dgm:pt modelId="{9401FEFC-3C77-441F-BA78-7E7A2FDDB95E}" type="sibTrans" cxnId="{7B4D95E6-E8DD-441B-9EDF-9D245880FCF4}">
      <dgm:prSet/>
      <dgm:spPr/>
      <dgm:t>
        <a:bodyPr/>
        <a:lstStyle/>
        <a:p>
          <a:endParaRPr lang="en-US"/>
        </a:p>
      </dgm:t>
    </dgm:pt>
    <dgm:pt modelId="{2ACC4A69-D837-4B52-9DE9-F2B9AC28C6E3}">
      <dgm:prSet phldrT="[Text]"/>
      <dgm:spPr/>
      <dgm:t>
        <a:bodyPr/>
        <a:lstStyle/>
        <a:p>
          <a:r>
            <a:rPr lang="en-US" dirty="0"/>
            <a:t>Data Organization</a:t>
          </a:r>
        </a:p>
      </dgm:t>
    </dgm:pt>
    <dgm:pt modelId="{67C168B6-495B-4D67-B208-5434E96ADDC5}" type="parTrans" cxnId="{423ABF74-6BD4-4C81-88A1-D719425B91AB}">
      <dgm:prSet/>
      <dgm:spPr/>
      <dgm:t>
        <a:bodyPr/>
        <a:lstStyle/>
        <a:p>
          <a:endParaRPr lang="en-US"/>
        </a:p>
      </dgm:t>
    </dgm:pt>
    <dgm:pt modelId="{F73D74E1-23EC-43F6-8133-93F12B63A423}" type="sibTrans" cxnId="{423ABF74-6BD4-4C81-88A1-D719425B91AB}">
      <dgm:prSet/>
      <dgm:spPr/>
      <dgm:t>
        <a:bodyPr/>
        <a:lstStyle/>
        <a:p>
          <a:endParaRPr lang="en-US"/>
        </a:p>
      </dgm:t>
    </dgm:pt>
    <dgm:pt modelId="{088F1E2E-D44B-42E5-B6B9-CCDC38E7BCD2}">
      <dgm:prSet/>
      <dgm:spPr/>
      <dgm:t>
        <a:bodyPr/>
        <a:lstStyle/>
        <a:p>
          <a:r>
            <a:rPr lang="en-US" dirty="0"/>
            <a:t>Data Anonymization</a:t>
          </a:r>
        </a:p>
      </dgm:t>
    </dgm:pt>
    <dgm:pt modelId="{DB47139F-7D33-4A84-8B62-B10347A45FB9}" type="parTrans" cxnId="{43FA0171-4A35-4DB7-9165-B45184B71AED}">
      <dgm:prSet/>
      <dgm:spPr/>
      <dgm:t>
        <a:bodyPr/>
        <a:lstStyle/>
        <a:p>
          <a:endParaRPr lang="en-US"/>
        </a:p>
      </dgm:t>
    </dgm:pt>
    <dgm:pt modelId="{1D591058-1A71-49FA-920D-E15C2E48F82B}" type="sibTrans" cxnId="{43FA0171-4A35-4DB7-9165-B45184B71AED}">
      <dgm:prSet/>
      <dgm:spPr/>
      <dgm:t>
        <a:bodyPr/>
        <a:lstStyle/>
        <a:p>
          <a:endParaRPr lang="en-US"/>
        </a:p>
      </dgm:t>
    </dgm:pt>
    <dgm:pt modelId="{C96D42E8-0ADF-45FC-BD86-9114177F468A}">
      <dgm:prSet/>
      <dgm:spPr/>
      <dgm:t>
        <a:bodyPr/>
        <a:lstStyle/>
        <a:p>
          <a:r>
            <a:rPr lang="en-US" dirty="0"/>
            <a:t>Data Annotation</a:t>
          </a:r>
        </a:p>
      </dgm:t>
    </dgm:pt>
    <dgm:pt modelId="{E239BC44-F3E8-400E-B60B-86C7325C3219}" type="parTrans" cxnId="{E3EF59D1-0B75-4291-B621-0A8A72A20601}">
      <dgm:prSet/>
      <dgm:spPr/>
      <dgm:t>
        <a:bodyPr/>
        <a:lstStyle/>
        <a:p>
          <a:endParaRPr lang="en-US"/>
        </a:p>
      </dgm:t>
    </dgm:pt>
    <dgm:pt modelId="{B7B9143A-C7A4-46C9-A7EA-FB605D0E285F}" type="sibTrans" cxnId="{E3EF59D1-0B75-4291-B621-0A8A72A20601}">
      <dgm:prSet/>
      <dgm:spPr/>
      <dgm:t>
        <a:bodyPr/>
        <a:lstStyle/>
        <a:p>
          <a:endParaRPr lang="en-US"/>
        </a:p>
      </dgm:t>
    </dgm:pt>
    <dgm:pt modelId="{019FD3ED-6D1E-431A-8BCC-53C4B42EB252}" type="pres">
      <dgm:prSet presAssocID="{18AD38A1-FC47-4AEF-AEE8-FE59E98E63F2}" presName="outerComposite" presStyleCnt="0">
        <dgm:presLayoutVars>
          <dgm:chMax val="5"/>
          <dgm:dir/>
          <dgm:resizeHandles val="exact"/>
        </dgm:presLayoutVars>
      </dgm:prSet>
      <dgm:spPr/>
    </dgm:pt>
    <dgm:pt modelId="{55689D74-8CE3-4440-ADC3-CBFF061DA948}" type="pres">
      <dgm:prSet presAssocID="{18AD38A1-FC47-4AEF-AEE8-FE59E98E63F2}" presName="dummyMaxCanvas" presStyleCnt="0">
        <dgm:presLayoutVars/>
      </dgm:prSet>
      <dgm:spPr/>
    </dgm:pt>
    <dgm:pt modelId="{EC4E1267-9334-4576-94DE-A73C7AB7429A}" type="pres">
      <dgm:prSet presAssocID="{18AD38A1-FC47-4AEF-AEE8-FE59E98E63F2}" presName="FiveNodes_1" presStyleLbl="node1" presStyleIdx="0" presStyleCnt="5">
        <dgm:presLayoutVars>
          <dgm:bulletEnabled val="1"/>
        </dgm:presLayoutVars>
      </dgm:prSet>
      <dgm:spPr/>
    </dgm:pt>
    <dgm:pt modelId="{2FEC4CC7-987B-47E6-8C7B-2E1B1E49A431}" type="pres">
      <dgm:prSet presAssocID="{18AD38A1-FC47-4AEF-AEE8-FE59E98E63F2}" presName="FiveNodes_2" presStyleLbl="node1" presStyleIdx="1" presStyleCnt="5">
        <dgm:presLayoutVars>
          <dgm:bulletEnabled val="1"/>
        </dgm:presLayoutVars>
      </dgm:prSet>
      <dgm:spPr/>
    </dgm:pt>
    <dgm:pt modelId="{7D4B68A9-AC43-44D4-92C3-DF6AD350E5E7}" type="pres">
      <dgm:prSet presAssocID="{18AD38A1-FC47-4AEF-AEE8-FE59E98E63F2}" presName="FiveNodes_3" presStyleLbl="node1" presStyleIdx="2" presStyleCnt="5">
        <dgm:presLayoutVars>
          <dgm:bulletEnabled val="1"/>
        </dgm:presLayoutVars>
      </dgm:prSet>
      <dgm:spPr/>
    </dgm:pt>
    <dgm:pt modelId="{65A14B72-19D0-4429-9019-DAF5F4DB0D58}" type="pres">
      <dgm:prSet presAssocID="{18AD38A1-FC47-4AEF-AEE8-FE59E98E63F2}" presName="FiveNodes_4" presStyleLbl="node1" presStyleIdx="3" presStyleCnt="5">
        <dgm:presLayoutVars>
          <dgm:bulletEnabled val="1"/>
        </dgm:presLayoutVars>
      </dgm:prSet>
      <dgm:spPr/>
    </dgm:pt>
    <dgm:pt modelId="{B8E98E5B-0BFF-4FF2-A981-4A40D021168F}" type="pres">
      <dgm:prSet presAssocID="{18AD38A1-FC47-4AEF-AEE8-FE59E98E63F2}" presName="FiveNodes_5" presStyleLbl="node1" presStyleIdx="4" presStyleCnt="5">
        <dgm:presLayoutVars>
          <dgm:bulletEnabled val="1"/>
        </dgm:presLayoutVars>
      </dgm:prSet>
      <dgm:spPr/>
    </dgm:pt>
    <dgm:pt modelId="{0E5D7642-13EC-4AE2-BB56-BE0CE45353CA}" type="pres">
      <dgm:prSet presAssocID="{18AD38A1-FC47-4AEF-AEE8-FE59E98E63F2}" presName="FiveConn_1-2" presStyleLbl="fgAccFollowNode1" presStyleIdx="0" presStyleCnt="4">
        <dgm:presLayoutVars>
          <dgm:bulletEnabled val="1"/>
        </dgm:presLayoutVars>
      </dgm:prSet>
      <dgm:spPr/>
    </dgm:pt>
    <dgm:pt modelId="{7E4B30DA-5E5C-4AD7-BF8C-F8890090250C}" type="pres">
      <dgm:prSet presAssocID="{18AD38A1-FC47-4AEF-AEE8-FE59E98E63F2}" presName="FiveConn_2-3" presStyleLbl="fgAccFollowNode1" presStyleIdx="1" presStyleCnt="4">
        <dgm:presLayoutVars>
          <dgm:bulletEnabled val="1"/>
        </dgm:presLayoutVars>
      </dgm:prSet>
      <dgm:spPr/>
    </dgm:pt>
    <dgm:pt modelId="{F52B7240-5960-4FD7-B470-00F3C397B7D9}" type="pres">
      <dgm:prSet presAssocID="{18AD38A1-FC47-4AEF-AEE8-FE59E98E63F2}" presName="FiveConn_3-4" presStyleLbl="fgAccFollowNode1" presStyleIdx="2" presStyleCnt="4">
        <dgm:presLayoutVars>
          <dgm:bulletEnabled val="1"/>
        </dgm:presLayoutVars>
      </dgm:prSet>
      <dgm:spPr/>
    </dgm:pt>
    <dgm:pt modelId="{8CBBE90F-27F3-4F92-805B-70BB81427817}" type="pres">
      <dgm:prSet presAssocID="{18AD38A1-FC47-4AEF-AEE8-FE59E98E63F2}" presName="FiveConn_4-5" presStyleLbl="fgAccFollowNode1" presStyleIdx="3" presStyleCnt="4">
        <dgm:presLayoutVars>
          <dgm:bulletEnabled val="1"/>
        </dgm:presLayoutVars>
      </dgm:prSet>
      <dgm:spPr/>
    </dgm:pt>
    <dgm:pt modelId="{9E28D787-953C-447C-A541-971D85AE87F0}" type="pres">
      <dgm:prSet presAssocID="{18AD38A1-FC47-4AEF-AEE8-FE59E98E63F2}" presName="FiveNodes_1_text" presStyleLbl="node1" presStyleIdx="4" presStyleCnt="5">
        <dgm:presLayoutVars>
          <dgm:bulletEnabled val="1"/>
        </dgm:presLayoutVars>
      </dgm:prSet>
      <dgm:spPr/>
    </dgm:pt>
    <dgm:pt modelId="{1F97727A-78E6-4BA3-BAA4-2053ED5EEBA5}" type="pres">
      <dgm:prSet presAssocID="{18AD38A1-FC47-4AEF-AEE8-FE59E98E63F2}" presName="FiveNodes_2_text" presStyleLbl="node1" presStyleIdx="4" presStyleCnt="5">
        <dgm:presLayoutVars>
          <dgm:bulletEnabled val="1"/>
        </dgm:presLayoutVars>
      </dgm:prSet>
      <dgm:spPr/>
    </dgm:pt>
    <dgm:pt modelId="{BD192ACD-DDCF-4052-800E-AF218AF499A8}" type="pres">
      <dgm:prSet presAssocID="{18AD38A1-FC47-4AEF-AEE8-FE59E98E63F2}" presName="FiveNodes_3_text" presStyleLbl="node1" presStyleIdx="4" presStyleCnt="5">
        <dgm:presLayoutVars>
          <dgm:bulletEnabled val="1"/>
        </dgm:presLayoutVars>
      </dgm:prSet>
      <dgm:spPr/>
    </dgm:pt>
    <dgm:pt modelId="{63C2C5E4-B384-41BA-A7B9-A0A69D014548}" type="pres">
      <dgm:prSet presAssocID="{18AD38A1-FC47-4AEF-AEE8-FE59E98E63F2}" presName="FiveNodes_4_text" presStyleLbl="node1" presStyleIdx="4" presStyleCnt="5">
        <dgm:presLayoutVars>
          <dgm:bulletEnabled val="1"/>
        </dgm:presLayoutVars>
      </dgm:prSet>
      <dgm:spPr/>
    </dgm:pt>
    <dgm:pt modelId="{E5F4BCD8-BD82-4307-9743-F00AE432E664}" type="pres">
      <dgm:prSet presAssocID="{18AD38A1-FC47-4AEF-AEE8-FE59E98E63F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3238025-64DC-4FBA-8F6B-F559999370B6}" type="presOf" srcId="{088F1E2E-D44B-42E5-B6B9-CCDC38E7BCD2}" destId="{63C2C5E4-B384-41BA-A7B9-A0A69D014548}" srcOrd="1" destOrd="0" presId="urn:microsoft.com/office/officeart/2005/8/layout/vProcess5"/>
    <dgm:cxn modelId="{5433F62B-84D3-477D-BE1B-AD8F5FB1DEE3}" type="presOf" srcId="{47953960-F473-46E6-8832-8599A6872DC7}" destId="{2FEC4CC7-987B-47E6-8C7B-2E1B1E49A431}" srcOrd="0" destOrd="0" presId="urn:microsoft.com/office/officeart/2005/8/layout/vProcess5"/>
    <dgm:cxn modelId="{593AA135-8AF0-4E27-B6F7-3ADDBB0F798D}" srcId="{18AD38A1-FC47-4AEF-AEE8-FE59E98E63F2}" destId="{5341ACF6-C1E4-4375-8326-371F59546C07}" srcOrd="0" destOrd="0" parTransId="{E1A4D7D2-89D5-4EF4-BC9F-56307907DCD5}" sibTransId="{760C0A16-8CF1-4AB3-893B-72AC673622BD}"/>
    <dgm:cxn modelId="{BCD74536-8A39-41E9-8AB3-A17CBF4AAE9D}" type="presOf" srcId="{2ACC4A69-D837-4B52-9DE9-F2B9AC28C6E3}" destId="{7D4B68A9-AC43-44D4-92C3-DF6AD350E5E7}" srcOrd="0" destOrd="0" presId="urn:microsoft.com/office/officeart/2005/8/layout/vProcess5"/>
    <dgm:cxn modelId="{D56E663E-F046-4DD1-892E-AEBD632A6C60}" type="presOf" srcId="{F73D74E1-23EC-43F6-8133-93F12B63A423}" destId="{F52B7240-5960-4FD7-B470-00F3C397B7D9}" srcOrd="0" destOrd="0" presId="urn:microsoft.com/office/officeart/2005/8/layout/vProcess5"/>
    <dgm:cxn modelId="{43FA0171-4A35-4DB7-9165-B45184B71AED}" srcId="{18AD38A1-FC47-4AEF-AEE8-FE59E98E63F2}" destId="{088F1E2E-D44B-42E5-B6B9-CCDC38E7BCD2}" srcOrd="3" destOrd="0" parTransId="{DB47139F-7D33-4A84-8B62-B10347A45FB9}" sibTransId="{1D591058-1A71-49FA-920D-E15C2E48F82B}"/>
    <dgm:cxn modelId="{423ABF74-6BD4-4C81-88A1-D719425B91AB}" srcId="{18AD38A1-FC47-4AEF-AEE8-FE59E98E63F2}" destId="{2ACC4A69-D837-4B52-9DE9-F2B9AC28C6E3}" srcOrd="2" destOrd="0" parTransId="{67C168B6-495B-4D67-B208-5434E96ADDC5}" sibTransId="{F73D74E1-23EC-43F6-8133-93F12B63A423}"/>
    <dgm:cxn modelId="{2DB31786-D0EC-4C00-9DEB-6408DC475E87}" type="presOf" srcId="{5341ACF6-C1E4-4375-8326-371F59546C07}" destId="{EC4E1267-9334-4576-94DE-A73C7AB7429A}" srcOrd="0" destOrd="0" presId="urn:microsoft.com/office/officeart/2005/8/layout/vProcess5"/>
    <dgm:cxn modelId="{2AA87898-1317-46E2-A4A3-47CB0328342A}" type="presOf" srcId="{C96D42E8-0ADF-45FC-BD86-9114177F468A}" destId="{E5F4BCD8-BD82-4307-9743-F00AE432E664}" srcOrd="1" destOrd="0" presId="urn:microsoft.com/office/officeart/2005/8/layout/vProcess5"/>
    <dgm:cxn modelId="{1A1BC79D-4527-4AB9-A2BE-4C1EB1CEF35C}" type="presOf" srcId="{760C0A16-8CF1-4AB3-893B-72AC673622BD}" destId="{0E5D7642-13EC-4AE2-BB56-BE0CE45353CA}" srcOrd="0" destOrd="0" presId="urn:microsoft.com/office/officeart/2005/8/layout/vProcess5"/>
    <dgm:cxn modelId="{8BEF70A1-CF29-4E28-B5F2-84DE211F7132}" type="presOf" srcId="{18AD38A1-FC47-4AEF-AEE8-FE59E98E63F2}" destId="{019FD3ED-6D1E-431A-8BCC-53C4B42EB252}" srcOrd="0" destOrd="0" presId="urn:microsoft.com/office/officeart/2005/8/layout/vProcess5"/>
    <dgm:cxn modelId="{A76123A4-EE7C-4CB7-9F7F-DBC16A89C341}" type="presOf" srcId="{088F1E2E-D44B-42E5-B6B9-CCDC38E7BCD2}" destId="{65A14B72-19D0-4429-9019-DAF5F4DB0D58}" srcOrd="0" destOrd="0" presId="urn:microsoft.com/office/officeart/2005/8/layout/vProcess5"/>
    <dgm:cxn modelId="{D1361FA7-A215-4D6E-A0D4-94B2B1D07123}" type="presOf" srcId="{2ACC4A69-D837-4B52-9DE9-F2B9AC28C6E3}" destId="{BD192ACD-DDCF-4052-800E-AF218AF499A8}" srcOrd="1" destOrd="0" presId="urn:microsoft.com/office/officeart/2005/8/layout/vProcess5"/>
    <dgm:cxn modelId="{6CA160B0-899C-4CD1-AEE3-332FFD793E8E}" type="presOf" srcId="{C96D42E8-0ADF-45FC-BD86-9114177F468A}" destId="{B8E98E5B-0BFF-4FF2-A981-4A40D021168F}" srcOrd="0" destOrd="0" presId="urn:microsoft.com/office/officeart/2005/8/layout/vProcess5"/>
    <dgm:cxn modelId="{E3EF59D1-0B75-4291-B621-0A8A72A20601}" srcId="{18AD38A1-FC47-4AEF-AEE8-FE59E98E63F2}" destId="{C96D42E8-0ADF-45FC-BD86-9114177F468A}" srcOrd="4" destOrd="0" parTransId="{E239BC44-F3E8-400E-B60B-86C7325C3219}" sibTransId="{B7B9143A-C7A4-46C9-A7EA-FB605D0E285F}"/>
    <dgm:cxn modelId="{EE9765D8-7ED1-43D0-B3E8-B635713369A5}" type="presOf" srcId="{9401FEFC-3C77-441F-BA78-7E7A2FDDB95E}" destId="{7E4B30DA-5E5C-4AD7-BF8C-F8890090250C}" srcOrd="0" destOrd="0" presId="urn:microsoft.com/office/officeart/2005/8/layout/vProcess5"/>
    <dgm:cxn modelId="{4012EADA-64A1-46FD-8462-5419180364B8}" type="presOf" srcId="{5341ACF6-C1E4-4375-8326-371F59546C07}" destId="{9E28D787-953C-447C-A541-971D85AE87F0}" srcOrd="1" destOrd="0" presId="urn:microsoft.com/office/officeart/2005/8/layout/vProcess5"/>
    <dgm:cxn modelId="{7B4D95E6-E8DD-441B-9EDF-9D245880FCF4}" srcId="{18AD38A1-FC47-4AEF-AEE8-FE59E98E63F2}" destId="{47953960-F473-46E6-8832-8599A6872DC7}" srcOrd="1" destOrd="0" parTransId="{F572E7C5-0512-43CC-B2B7-B0D23C008233}" sibTransId="{9401FEFC-3C77-441F-BA78-7E7A2FDDB95E}"/>
    <dgm:cxn modelId="{6CB3C8E7-20BD-431B-BE2E-C6E4DD86966B}" type="presOf" srcId="{1D591058-1A71-49FA-920D-E15C2E48F82B}" destId="{8CBBE90F-27F3-4F92-805B-70BB81427817}" srcOrd="0" destOrd="0" presId="urn:microsoft.com/office/officeart/2005/8/layout/vProcess5"/>
    <dgm:cxn modelId="{93E4A0EC-9848-4D4D-8E7A-216759A5B6CB}" type="presOf" srcId="{47953960-F473-46E6-8832-8599A6872DC7}" destId="{1F97727A-78E6-4BA3-BAA4-2053ED5EEBA5}" srcOrd="1" destOrd="0" presId="urn:microsoft.com/office/officeart/2005/8/layout/vProcess5"/>
    <dgm:cxn modelId="{51552522-AF4A-4AE1-897A-8211BD729D8F}" type="presParOf" srcId="{019FD3ED-6D1E-431A-8BCC-53C4B42EB252}" destId="{55689D74-8CE3-4440-ADC3-CBFF061DA948}" srcOrd="0" destOrd="0" presId="urn:microsoft.com/office/officeart/2005/8/layout/vProcess5"/>
    <dgm:cxn modelId="{59882790-5B95-4BAC-B51F-70584077836B}" type="presParOf" srcId="{019FD3ED-6D1E-431A-8BCC-53C4B42EB252}" destId="{EC4E1267-9334-4576-94DE-A73C7AB7429A}" srcOrd="1" destOrd="0" presId="urn:microsoft.com/office/officeart/2005/8/layout/vProcess5"/>
    <dgm:cxn modelId="{C4835B9A-164B-4E38-90E8-16DD87653447}" type="presParOf" srcId="{019FD3ED-6D1E-431A-8BCC-53C4B42EB252}" destId="{2FEC4CC7-987B-47E6-8C7B-2E1B1E49A431}" srcOrd="2" destOrd="0" presId="urn:microsoft.com/office/officeart/2005/8/layout/vProcess5"/>
    <dgm:cxn modelId="{4C5F0D57-7FA4-428C-8F5D-9362A9E3C73F}" type="presParOf" srcId="{019FD3ED-6D1E-431A-8BCC-53C4B42EB252}" destId="{7D4B68A9-AC43-44D4-92C3-DF6AD350E5E7}" srcOrd="3" destOrd="0" presId="urn:microsoft.com/office/officeart/2005/8/layout/vProcess5"/>
    <dgm:cxn modelId="{91C2D475-C228-44B1-927D-8C15AD351E83}" type="presParOf" srcId="{019FD3ED-6D1E-431A-8BCC-53C4B42EB252}" destId="{65A14B72-19D0-4429-9019-DAF5F4DB0D58}" srcOrd="4" destOrd="0" presId="urn:microsoft.com/office/officeart/2005/8/layout/vProcess5"/>
    <dgm:cxn modelId="{6B7B5B58-346D-4F0B-B2E9-2433F2F2C958}" type="presParOf" srcId="{019FD3ED-6D1E-431A-8BCC-53C4B42EB252}" destId="{B8E98E5B-0BFF-4FF2-A981-4A40D021168F}" srcOrd="5" destOrd="0" presId="urn:microsoft.com/office/officeart/2005/8/layout/vProcess5"/>
    <dgm:cxn modelId="{80553E01-CF5D-4A3D-9062-C6ADDAE22D49}" type="presParOf" srcId="{019FD3ED-6D1E-431A-8BCC-53C4B42EB252}" destId="{0E5D7642-13EC-4AE2-BB56-BE0CE45353CA}" srcOrd="6" destOrd="0" presId="urn:microsoft.com/office/officeart/2005/8/layout/vProcess5"/>
    <dgm:cxn modelId="{A40A5E91-9C0D-41D3-B8D2-0B9CEA339917}" type="presParOf" srcId="{019FD3ED-6D1E-431A-8BCC-53C4B42EB252}" destId="{7E4B30DA-5E5C-4AD7-BF8C-F8890090250C}" srcOrd="7" destOrd="0" presId="urn:microsoft.com/office/officeart/2005/8/layout/vProcess5"/>
    <dgm:cxn modelId="{95FFE6D9-3A4C-4050-A943-CC1F14BD1051}" type="presParOf" srcId="{019FD3ED-6D1E-431A-8BCC-53C4B42EB252}" destId="{F52B7240-5960-4FD7-B470-00F3C397B7D9}" srcOrd="8" destOrd="0" presId="urn:microsoft.com/office/officeart/2005/8/layout/vProcess5"/>
    <dgm:cxn modelId="{73591613-5585-4B11-8AF9-8E1E63847E57}" type="presParOf" srcId="{019FD3ED-6D1E-431A-8BCC-53C4B42EB252}" destId="{8CBBE90F-27F3-4F92-805B-70BB81427817}" srcOrd="9" destOrd="0" presId="urn:microsoft.com/office/officeart/2005/8/layout/vProcess5"/>
    <dgm:cxn modelId="{530BBCC2-BE48-4EE0-874B-C83B85E3E4A0}" type="presParOf" srcId="{019FD3ED-6D1E-431A-8BCC-53C4B42EB252}" destId="{9E28D787-953C-447C-A541-971D85AE87F0}" srcOrd="10" destOrd="0" presId="urn:microsoft.com/office/officeart/2005/8/layout/vProcess5"/>
    <dgm:cxn modelId="{0D9F24CE-A39C-4B3B-AAEF-F3C0E82D7118}" type="presParOf" srcId="{019FD3ED-6D1E-431A-8BCC-53C4B42EB252}" destId="{1F97727A-78E6-4BA3-BAA4-2053ED5EEBA5}" srcOrd="11" destOrd="0" presId="urn:microsoft.com/office/officeart/2005/8/layout/vProcess5"/>
    <dgm:cxn modelId="{B80D96F0-EA6A-4572-9F66-49E2E5545064}" type="presParOf" srcId="{019FD3ED-6D1E-431A-8BCC-53C4B42EB252}" destId="{BD192ACD-DDCF-4052-800E-AF218AF499A8}" srcOrd="12" destOrd="0" presId="urn:microsoft.com/office/officeart/2005/8/layout/vProcess5"/>
    <dgm:cxn modelId="{B8B1358F-E202-4D45-A455-4EDDC91057EC}" type="presParOf" srcId="{019FD3ED-6D1E-431A-8BCC-53C4B42EB252}" destId="{63C2C5E4-B384-41BA-A7B9-A0A69D014548}" srcOrd="13" destOrd="0" presId="urn:microsoft.com/office/officeart/2005/8/layout/vProcess5"/>
    <dgm:cxn modelId="{2291B5DF-6E6F-4E15-9F7C-5A0765CA8EAA}" type="presParOf" srcId="{019FD3ED-6D1E-431A-8BCC-53C4B42EB252}" destId="{E5F4BCD8-BD82-4307-9743-F00AE432E6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F687B-E1C3-4C94-A558-3D56587CE56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</dgm:pt>
    <dgm:pt modelId="{791B37E0-51D4-402E-B619-B48F6FE7ED8B}">
      <dgm:prSet phldrT="[Text]" custT="1"/>
      <dgm:spPr/>
      <dgm:t>
        <a:bodyPr/>
        <a:lstStyle/>
        <a:p>
          <a:pPr algn="l"/>
          <a:r>
            <a:rPr lang="en-US" sz="2000" b="0" i="0" dirty="0" err="1"/>
            <a:t>Neuronix</a:t>
          </a:r>
          <a:r>
            <a:rPr lang="en-US" sz="2000" b="0" i="0" dirty="0"/>
            <a:t>: high-performance computing (HPC) cluster</a:t>
          </a:r>
          <a:endParaRPr lang="en-US" sz="2000" dirty="0"/>
        </a:p>
      </dgm:t>
    </dgm:pt>
    <dgm:pt modelId="{5C3E5AFA-17AA-413F-B03B-80092582C813}" type="parTrans" cxnId="{EC8BF0E7-47C7-4CDD-B037-D2115955E0E9}">
      <dgm:prSet/>
      <dgm:spPr/>
      <dgm:t>
        <a:bodyPr/>
        <a:lstStyle/>
        <a:p>
          <a:pPr algn="l"/>
          <a:endParaRPr lang="en-US" sz="1600"/>
        </a:p>
      </dgm:t>
    </dgm:pt>
    <dgm:pt modelId="{AC1F94CA-4C9C-486D-AC66-D4746F5A04A8}" type="sibTrans" cxnId="{EC8BF0E7-47C7-4CDD-B037-D2115955E0E9}">
      <dgm:prSet/>
      <dgm:spPr/>
      <dgm:t>
        <a:bodyPr/>
        <a:lstStyle/>
        <a:p>
          <a:pPr algn="l"/>
          <a:endParaRPr lang="en-US" sz="1600"/>
        </a:p>
      </dgm:t>
    </dgm:pt>
    <dgm:pt modelId="{0DBC7017-1FDD-4355-B450-C253FB8DEAB1}">
      <dgm:prSet phldrT="[Text]" custT="1"/>
      <dgm:spPr/>
      <dgm:t>
        <a:bodyPr/>
        <a:lstStyle/>
        <a:p>
          <a:pPr algn="l"/>
          <a:r>
            <a:rPr lang="en-US" sz="2000" b="0" i="0" dirty="0" err="1"/>
            <a:t>Aperio</a:t>
          </a:r>
          <a:r>
            <a:rPr lang="en-US" sz="2000" b="0" i="0" dirty="0"/>
            <a:t> AT2 high volume scanner (JPEG2000)</a:t>
          </a:r>
          <a:endParaRPr lang="en-US" sz="2000" dirty="0"/>
        </a:p>
      </dgm:t>
    </dgm:pt>
    <dgm:pt modelId="{35D67205-781D-4192-9FFD-837B9F91E453}" type="parTrans" cxnId="{10BB00D9-E2E1-4B91-A8A0-8CC8C3B2C3AC}">
      <dgm:prSet/>
      <dgm:spPr/>
      <dgm:t>
        <a:bodyPr/>
        <a:lstStyle/>
        <a:p>
          <a:pPr algn="l"/>
          <a:endParaRPr lang="en-US" sz="1600"/>
        </a:p>
      </dgm:t>
    </dgm:pt>
    <dgm:pt modelId="{654AC3E1-4141-466B-A685-82F2801C9D52}" type="sibTrans" cxnId="{10BB00D9-E2E1-4B91-A8A0-8CC8C3B2C3AC}">
      <dgm:prSet/>
      <dgm:spPr/>
      <dgm:t>
        <a:bodyPr/>
        <a:lstStyle/>
        <a:p>
          <a:pPr algn="l"/>
          <a:endParaRPr lang="en-US" sz="1600"/>
        </a:p>
      </dgm:t>
    </dgm:pt>
    <dgm:pt modelId="{D121CF3D-7503-4491-A9F6-676463449493}">
      <dgm:prSet phldrT="[Text]" custT="1"/>
      <dgm:spPr/>
      <dgm:t>
        <a:bodyPr/>
        <a:lstStyle/>
        <a:p>
          <a:pPr algn="l"/>
          <a:r>
            <a:rPr lang="en-US" sz="2000" dirty="0" err="1"/>
            <a:t>Aperio</a:t>
          </a:r>
          <a:r>
            <a:rPr lang="en-US" sz="2000" dirty="0"/>
            <a:t> </a:t>
          </a:r>
          <a:r>
            <a:rPr lang="en-US" sz="2000" dirty="0" err="1"/>
            <a:t>eSM</a:t>
          </a:r>
          <a:r>
            <a:rPr lang="en-US" sz="2000" dirty="0"/>
            <a:t> Web Server with naming conventions</a:t>
          </a:r>
        </a:p>
      </dgm:t>
    </dgm:pt>
    <dgm:pt modelId="{456E8D01-4A3C-44B4-9276-EEEE4DB5F1BF}" type="parTrans" cxnId="{41C67E89-AC4D-47CD-A347-5F9EF633837A}">
      <dgm:prSet/>
      <dgm:spPr/>
      <dgm:t>
        <a:bodyPr/>
        <a:lstStyle/>
        <a:p>
          <a:pPr algn="l"/>
          <a:endParaRPr lang="en-US" sz="1600"/>
        </a:p>
      </dgm:t>
    </dgm:pt>
    <dgm:pt modelId="{6F69C046-83F1-44EC-BE4E-05ED21B42E40}" type="sibTrans" cxnId="{41C67E89-AC4D-47CD-A347-5F9EF633837A}">
      <dgm:prSet/>
      <dgm:spPr/>
      <dgm:t>
        <a:bodyPr/>
        <a:lstStyle/>
        <a:p>
          <a:pPr algn="l"/>
          <a:endParaRPr lang="en-US" sz="1600"/>
        </a:p>
      </dgm:t>
    </dgm:pt>
    <dgm:pt modelId="{B8AA974B-F0C6-4932-B5CF-8E922A4AC151}">
      <dgm:prSet phldrT="[Text]" custT="1"/>
      <dgm:spPr/>
      <dgm:t>
        <a:bodyPr/>
        <a:lstStyle/>
        <a:p>
          <a:pPr algn="l"/>
          <a:r>
            <a:rPr lang="en-US" sz="2000" dirty="0"/>
            <a:t> Deidentification and transfer to </a:t>
          </a:r>
          <a:r>
            <a:rPr lang="en-US" sz="2000" dirty="0" err="1"/>
            <a:t>Neuronix</a:t>
          </a:r>
          <a:endParaRPr lang="en-US" sz="2000" dirty="0"/>
        </a:p>
      </dgm:t>
    </dgm:pt>
    <dgm:pt modelId="{EFD6E940-2FF4-42A5-B537-99D4831BEA0F}" type="parTrans" cxnId="{0A9A874E-F3E7-4B56-9CB4-EE3BC177525F}">
      <dgm:prSet/>
      <dgm:spPr/>
      <dgm:t>
        <a:bodyPr/>
        <a:lstStyle/>
        <a:p>
          <a:pPr algn="l"/>
          <a:endParaRPr lang="en-US" sz="1600"/>
        </a:p>
      </dgm:t>
    </dgm:pt>
    <dgm:pt modelId="{4979200F-4700-4390-8898-63D5F3B3E110}" type="sibTrans" cxnId="{0A9A874E-F3E7-4B56-9CB4-EE3BC177525F}">
      <dgm:prSet/>
      <dgm:spPr/>
      <dgm:t>
        <a:bodyPr/>
        <a:lstStyle/>
        <a:p>
          <a:pPr algn="l"/>
          <a:endParaRPr lang="en-US" sz="1600"/>
        </a:p>
      </dgm:t>
    </dgm:pt>
    <dgm:pt modelId="{65AA6B34-83B9-47AD-8190-714BCAD4B341}">
      <dgm:prSet custT="1"/>
      <dgm:spPr/>
      <dgm:t>
        <a:bodyPr/>
        <a:lstStyle/>
        <a:p>
          <a:pPr algn="l"/>
          <a:r>
            <a:rPr lang="en-US" sz="2000" dirty="0"/>
            <a:t>Freehand annotation, XML labels</a:t>
          </a:r>
        </a:p>
      </dgm:t>
    </dgm:pt>
    <dgm:pt modelId="{02B773A7-9BE5-4EE2-B44E-FCE23268DC6C}" type="parTrans" cxnId="{7CDFE215-A7B6-4CB1-83F9-1059D77FC20A}">
      <dgm:prSet/>
      <dgm:spPr/>
      <dgm:t>
        <a:bodyPr/>
        <a:lstStyle/>
        <a:p>
          <a:pPr algn="l"/>
          <a:endParaRPr lang="en-US" sz="1600"/>
        </a:p>
      </dgm:t>
    </dgm:pt>
    <dgm:pt modelId="{A4C055AB-800A-4250-87C1-2D8E3C1E2E8A}" type="sibTrans" cxnId="{7CDFE215-A7B6-4CB1-83F9-1059D77FC20A}">
      <dgm:prSet/>
      <dgm:spPr/>
      <dgm:t>
        <a:bodyPr/>
        <a:lstStyle/>
        <a:p>
          <a:pPr algn="l"/>
          <a:endParaRPr lang="en-US" sz="1600"/>
        </a:p>
      </dgm:t>
    </dgm:pt>
    <dgm:pt modelId="{C3923389-0F1E-42C9-BCC9-EA13884A0E6B}" type="pres">
      <dgm:prSet presAssocID="{5B0F687B-E1C3-4C94-A558-3D56587CE564}" presName="vert0" presStyleCnt="0">
        <dgm:presLayoutVars>
          <dgm:dir/>
          <dgm:animOne val="branch"/>
          <dgm:animLvl val="lvl"/>
        </dgm:presLayoutVars>
      </dgm:prSet>
      <dgm:spPr/>
    </dgm:pt>
    <dgm:pt modelId="{93AA6BCE-418E-4329-88DF-9717E667AFE0}" type="pres">
      <dgm:prSet presAssocID="{791B37E0-51D4-402E-B619-B48F6FE7ED8B}" presName="thickLine" presStyleLbl="alignNode1" presStyleIdx="0" presStyleCnt="5"/>
      <dgm:spPr/>
    </dgm:pt>
    <dgm:pt modelId="{18838091-34E6-4567-A1A0-CA6EBC5A1186}" type="pres">
      <dgm:prSet presAssocID="{791B37E0-51D4-402E-B619-B48F6FE7ED8B}" presName="horz1" presStyleCnt="0"/>
      <dgm:spPr/>
    </dgm:pt>
    <dgm:pt modelId="{4E2C4F20-9828-4767-A528-161C444BCFF6}" type="pres">
      <dgm:prSet presAssocID="{791B37E0-51D4-402E-B619-B48F6FE7ED8B}" presName="tx1" presStyleLbl="revTx" presStyleIdx="0" presStyleCnt="5"/>
      <dgm:spPr/>
    </dgm:pt>
    <dgm:pt modelId="{FA46244F-A8CC-4052-BF40-27EC8CF4EF88}" type="pres">
      <dgm:prSet presAssocID="{791B37E0-51D4-402E-B619-B48F6FE7ED8B}" presName="vert1" presStyleCnt="0"/>
      <dgm:spPr/>
    </dgm:pt>
    <dgm:pt modelId="{70797106-0314-4432-82DB-F80CA6F25625}" type="pres">
      <dgm:prSet presAssocID="{0DBC7017-1FDD-4355-B450-C253FB8DEAB1}" presName="thickLine" presStyleLbl="alignNode1" presStyleIdx="1" presStyleCnt="5"/>
      <dgm:spPr/>
    </dgm:pt>
    <dgm:pt modelId="{C194AC19-8351-403A-A8FA-B3F3B5ABF298}" type="pres">
      <dgm:prSet presAssocID="{0DBC7017-1FDD-4355-B450-C253FB8DEAB1}" presName="horz1" presStyleCnt="0"/>
      <dgm:spPr/>
    </dgm:pt>
    <dgm:pt modelId="{1A74239E-0BE0-4365-83DB-69979E907A94}" type="pres">
      <dgm:prSet presAssocID="{0DBC7017-1FDD-4355-B450-C253FB8DEAB1}" presName="tx1" presStyleLbl="revTx" presStyleIdx="1" presStyleCnt="5"/>
      <dgm:spPr/>
    </dgm:pt>
    <dgm:pt modelId="{B862D71A-24FE-4420-B4AE-60B57AE76A2F}" type="pres">
      <dgm:prSet presAssocID="{0DBC7017-1FDD-4355-B450-C253FB8DEAB1}" presName="vert1" presStyleCnt="0"/>
      <dgm:spPr/>
    </dgm:pt>
    <dgm:pt modelId="{48133F54-007B-408B-A30E-9804FC2BBB2E}" type="pres">
      <dgm:prSet presAssocID="{D121CF3D-7503-4491-A9F6-676463449493}" presName="thickLine" presStyleLbl="alignNode1" presStyleIdx="2" presStyleCnt="5"/>
      <dgm:spPr/>
    </dgm:pt>
    <dgm:pt modelId="{71EE551F-CCF7-4F68-A227-FFB5B1A250FB}" type="pres">
      <dgm:prSet presAssocID="{D121CF3D-7503-4491-A9F6-676463449493}" presName="horz1" presStyleCnt="0"/>
      <dgm:spPr/>
    </dgm:pt>
    <dgm:pt modelId="{50488FC6-6143-4DD9-ABD0-6814E7C47514}" type="pres">
      <dgm:prSet presAssocID="{D121CF3D-7503-4491-A9F6-676463449493}" presName="tx1" presStyleLbl="revTx" presStyleIdx="2" presStyleCnt="5"/>
      <dgm:spPr/>
    </dgm:pt>
    <dgm:pt modelId="{BA0FE88E-AB80-44EE-A5B7-0F1FBD82CB71}" type="pres">
      <dgm:prSet presAssocID="{D121CF3D-7503-4491-A9F6-676463449493}" presName="vert1" presStyleCnt="0"/>
      <dgm:spPr/>
    </dgm:pt>
    <dgm:pt modelId="{4AAB0684-0309-4196-AD78-D30473DA2A55}" type="pres">
      <dgm:prSet presAssocID="{B8AA974B-F0C6-4932-B5CF-8E922A4AC151}" presName="thickLine" presStyleLbl="alignNode1" presStyleIdx="3" presStyleCnt="5"/>
      <dgm:spPr/>
    </dgm:pt>
    <dgm:pt modelId="{2B1FB7E5-012C-43E3-B192-63AB13B83274}" type="pres">
      <dgm:prSet presAssocID="{B8AA974B-F0C6-4932-B5CF-8E922A4AC151}" presName="horz1" presStyleCnt="0"/>
      <dgm:spPr/>
    </dgm:pt>
    <dgm:pt modelId="{266AE5D6-D244-4689-9DF9-EBD0059C590D}" type="pres">
      <dgm:prSet presAssocID="{B8AA974B-F0C6-4932-B5CF-8E922A4AC151}" presName="tx1" presStyleLbl="revTx" presStyleIdx="3" presStyleCnt="5"/>
      <dgm:spPr/>
    </dgm:pt>
    <dgm:pt modelId="{9800D345-A996-4F70-A5E5-71962F8DFCEF}" type="pres">
      <dgm:prSet presAssocID="{B8AA974B-F0C6-4932-B5CF-8E922A4AC151}" presName="vert1" presStyleCnt="0"/>
      <dgm:spPr/>
    </dgm:pt>
    <dgm:pt modelId="{A9CCE773-430D-4A4A-A519-496D7DEA22B3}" type="pres">
      <dgm:prSet presAssocID="{65AA6B34-83B9-47AD-8190-714BCAD4B341}" presName="thickLine" presStyleLbl="alignNode1" presStyleIdx="4" presStyleCnt="5"/>
      <dgm:spPr/>
    </dgm:pt>
    <dgm:pt modelId="{26F5268E-4C54-46FA-AB13-88CAA5D98B24}" type="pres">
      <dgm:prSet presAssocID="{65AA6B34-83B9-47AD-8190-714BCAD4B341}" presName="horz1" presStyleCnt="0"/>
      <dgm:spPr/>
    </dgm:pt>
    <dgm:pt modelId="{CBBD87DB-D28C-4E36-A3ED-0664F5B195C9}" type="pres">
      <dgm:prSet presAssocID="{65AA6B34-83B9-47AD-8190-714BCAD4B341}" presName="tx1" presStyleLbl="revTx" presStyleIdx="4" presStyleCnt="5"/>
      <dgm:spPr/>
    </dgm:pt>
    <dgm:pt modelId="{A7E415C7-2A0E-46C7-92DF-D5C5E95C1E5A}" type="pres">
      <dgm:prSet presAssocID="{65AA6B34-83B9-47AD-8190-714BCAD4B341}" presName="vert1" presStyleCnt="0"/>
      <dgm:spPr/>
    </dgm:pt>
  </dgm:ptLst>
  <dgm:cxnLst>
    <dgm:cxn modelId="{7CDFE215-A7B6-4CB1-83F9-1059D77FC20A}" srcId="{5B0F687B-E1C3-4C94-A558-3D56587CE564}" destId="{65AA6B34-83B9-47AD-8190-714BCAD4B341}" srcOrd="4" destOrd="0" parTransId="{02B773A7-9BE5-4EE2-B44E-FCE23268DC6C}" sibTransId="{A4C055AB-800A-4250-87C1-2D8E3C1E2E8A}"/>
    <dgm:cxn modelId="{D2F1E626-A359-4EB1-B366-59D8C5B47722}" type="presOf" srcId="{65AA6B34-83B9-47AD-8190-714BCAD4B341}" destId="{CBBD87DB-D28C-4E36-A3ED-0664F5B195C9}" srcOrd="0" destOrd="0" presId="urn:microsoft.com/office/officeart/2008/layout/LinedList"/>
    <dgm:cxn modelId="{8D672C47-0D1A-4288-9A94-908AA9BFE5F7}" type="presOf" srcId="{791B37E0-51D4-402E-B619-B48F6FE7ED8B}" destId="{4E2C4F20-9828-4767-A528-161C444BCFF6}" srcOrd="0" destOrd="0" presId="urn:microsoft.com/office/officeart/2008/layout/LinedList"/>
    <dgm:cxn modelId="{0A9A874E-F3E7-4B56-9CB4-EE3BC177525F}" srcId="{5B0F687B-E1C3-4C94-A558-3D56587CE564}" destId="{B8AA974B-F0C6-4932-B5CF-8E922A4AC151}" srcOrd="3" destOrd="0" parTransId="{EFD6E940-2FF4-42A5-B537-99D4831BEA0F}" sibTransId="{4979200F-4700-4390-8898-63D5F3B3E110}"/>
    <dgm:cxn modelId="{FACC3054-5B90-4AD3-9F92-AD676267C1A7}" type="presOf" srcId="{B8AA974B-F0C6-4932-B5CF-8E922A4AC151}" destId="{266AE5D6-D244-4689-9DF9-EBD0059C590D}" srcOrd="0" destOrd="0" presId="urn:microsoft.com/office/officeart/2008/layout/LinedList"/>
    <dgm:cxn modelId="{41C67E89-AC4D-47CD-A347-5F9EF633837A}" srcId="{5B0F687B-E1C3-4C94-A558-3D56587CE564}" destId="{D121CF3D-7503-4491-A9F6-676463449493}" srcOrd="2" destOrd="0" parTransId="{456E8D01-4A3C-44B4-9276-EEEE4DB5F1BF}" sibTransId="{6F69C046-83F1-44EC-BE4E-05ED21B42E40}"/>
    <dgm:cxn modelId="{6C24B28C-1460-467F-AF78-6AC9A12A99DF}" type="presOf" srcId="{D121CF3D-7503-4491-A9F6-676463449493}" destId="{50488FC6-6143-4DD9-ABD0-6814E7C47514}" srcOrd="0" destOrd="0" presId="urn:microsoft.com/office/officeart/2008/layout/LinedList"/>
    <dgm:cxn modelId="{B5F814B2-0232-4C1E-B489-C3CEDC768C3C}" type="presOf" srcId="{0DBC7017-1FDD-4355-B450-C253FB8DEAB1}" destId="{1A74239E-0BE0-4365-83DB-69979E907A94}" srcOrd="0" destOrd="0" presId="urn:microsoft.com/office/officeart/2008/layout/LinedList"/>
    <dgm:cxn modelId="{10BB00D9-E2E1-4B91-A8A0-8CC8C3B2C3AC}" srcId="{5B0F687B-E1C3-4C94-A558-3D56587CE564}" destId="{0DBC7017-1FDD-4355-B450-C253FB8DEAB1}" srcOrd="1" destOrd="0" parTransId="{35D67205-781D-4192-9FFD-837B9F91E453}" sibTransId="{654AC3E1-4141-466B-A685-82F2801C9D52}"/>
    <dgm:cxn modelId="{EC8BF0E7-47C7-4CDD-B037-D2115955E0E9}" srcId="{5B0F687B-E1C3-4C94-A558-3D56587CE564}" destId="{791B37E0-51D4-402E-B619-B48F6FE7ED8B}" srcOrd="0" destOrd="0" parTransId="{5C3E5AFA-17AA-413F-B03B-80092582C813}" sibTransId="{AC1F94CA-4C9C-486D-AC66-D4746F5A04A8}"/>
    <dgm:cxn modelId="{1C42CAEC-7159-4C78-84FB-EA6BB47C21C6}" type="presOf" srcId="{5B0F687B-E1C3-4C94-A558-3D56587CE564}" destId="{C3923389-0F1E-42C9-BCC9-EA13884A0E6B}" srcOrd="0" destOrd="0" presId="urn:microsoft.com/office/officeart/2008/layout/LinedList"/>
    <dgm:cxn modelId="{6870955C-9E52-4924-8415-5D5A4D6F7BD5}" type="presParOf" srcId="{C3923389-0F1E-42C9-BCC9-EA13884A0E6B}" destId="{93AA6BCE-418E-4329-88DF-9717E667AFE0}" srcOrd="0" destOrd="0" presId="urn:microsoft.com/office/officeart/2008/layout/LinedList"/>
    <dgm:cxn modelId="{737BF1DA-F4EF-4BB6-BA89-F33181890C5D}" type="presParOf" srcId="{C3923389-0F1E-42C9-BCC9-EA13884A0E6B}" destId="{18838091-34E6-4567-A1A0-CA6EBC5A1186}" srcOrd="1" destOrd="0" presId="urn:microsoft.com/office/officeart/2008/layout/LinedList"/>
    <dgm:cxn modelId="{D6FC321F-7F8E-43F6-96D7-79A4670A8E01}" type="presParOf" srcId="{18838091-34E6-4567-A1A0-CA6EBC5A1186}" destId="{4E2C4F20-9828-4767-A528-161C444BCFF6}" srcOrd="0" destOrd="0" presId="urn:microsoft.com/office/officeart/2008/layout/LinedList"/>
    <dgm:cxn modelId="{0381C71D-05DB-4288-9758-3AD1282A1F41}" type="presParOf" srcId="{18838091-34E6-4567-A1A0-CA6EBC5A1186}" destId="{FA46244F-A8CC-4052-BF40-27EC8CF4EF88}" srcOrd="1" destOrd="0" presId="urn:microsoft.com/office/officeart/2008/layout/LinedList"/>
    <dgm:cxn modelId="{594B9F52-F3CD-4E27-9492-49A78E2576FC}" type="presParOf" srcId="{C3923389-0F1E-42C9-BCC9-EA13884A0E6B}" destId="{70797106-0314-4432-82DB-F80CA6F25625}" srcOrd="2" destOrd="0" presId="urn:microsoft.com/office/officeart/2008/layout/LinedList"/>
    <dgm:cxn modelId="{A98766D5-2AE5-44F1-A6B6-46FD33540152}" type="presParOf" srcId="{C3923389-0F1E-42C9-BCC9-EA13884A0E6B}" destId="{C194AC19-8351-403A-A8FA-B3F3B5ABF298}" srcOrd="3" destOrd="0" presId="urn:microsoft.com/office/officeart/2008/layout/LinedList"/>
    <dgm:cxn modelId="{6AE2E5C8-CFA5-41E4-AF18-5DC34F6ED268}" type="presParOf" srcId="{C194AC19-8351-403A-A8FA-B3F3B5ABF298}" destId="{1A74239E-0BE0-4365-83DB-69979E907A94}" srcOrd="0" destOrd="0" presId="urn:microsoft.com/office/officeart/2008/layout/LinedList"/>
    <dgm:cxn modelId="{FCEEFA1D-F1F8-4500-A791-2770CFF8B2D7}" type="presParOf" srcId="{C194AC19-8351-403A-A8FA-B3F3B5ABF298}" destId="{B862D71A-24FE-4420-B4AE-60B57AE76A2F}" srcOrd="1" destOrd="0" presId="urn:microsoft.com/office/officeart/2008/layout/LinedList"/>
    <dgm:cxn modelId="{834AE21B-09C7-4890-93A5-4B39A86F759A}" type="presParOf" srcId="{C3923389-0F1E-42C9-BCC9-EA13884A0E6B}" destId="{48133F54-007B-408B-A30E-9804FC2BBB2E}" srcOrd="4" destOrd="0" presId="urn:microsoft.com/office/officeart/2008/layout/LinedList"/>
    <dgm:cxn modelId="{7BFA450B-B155-49A4-A1B7-FA7F94296243}" type="presParOf" srcId="{C3923389-0F1E-42C9-BCC9-EA13884A0E6B}" destId="{71EE551F-CCF7-4F68-A227-FFB5B1A250FB}" srcOrd="5" destOrd="0" presId="urn:microsoft.com/office/officeart/2008/layout/LinedList"/>
    <dgm:cxn modelId="{4D63753F-E76A-4BF2-8E70-88823B106588}" type="presParOf" srcId="{71EE551F-CCF7-4F68-A227-FFB5B1A250FB}" destId="{50488FC6-6143-4DD9-ABD0-6814E7C47514}" srcOrd="0" destOrd="0" presId="urn:microsoft.com/office/officeart/2008/layout/LinedList"/>
    <dgm:cxn modelId="{400A3761-20D0-422E-8E9D-F1232CD7C90A}" type="presParOf" srcId="{71EE551F-CCF7-4F68-A227-FFB5B1A250FB}" destId="{BA0FE88E-AB80-44EE-A5B7-0F1FBD82CB71}" srcOrd="1" destOrd="0" presId="urn:microsoft.com/office/officeart/2008/layout/LinedList"/>
    <dgm:cxn modelId="{1CF92371-4AF7-4474-9BE5-78A27B94C5CA}" type="presParOf" srcId="{C3923389-0F1E-42C9-BCC9-EA13884A0E6B}" destId="{4AAB0684-0309-4196-AD78-D30473DA2A55}" srcOrd="6" destOrd="0" presId="urn:microsoft.com/office/officeart/2008/layout/LinedList"/>
    <dgm:cxn modelId="{765683FF-AA30-4702-A1DA-5D207F7D6B96}" type="presParOf" srcId="{C3923389-0F1E-42C9-BCC9-EA13884A0E6B}" destId="{2B1FB7E5-012C-43E3-B192-63AB13B83274}" srcOrd="7" destOrd="0" presId="urn:microsoft.com/office/officeart/2008/layout/LinedList"/>
    <dgm:cxn modelId="{56DBEA7E-2BB5-49D9-BA08-24E3CE6F015A}" type="presParOf" srcId="{2B1FB7E5-012C-43E3-B192-63AB13B83274}" destId="{266AE5D6-D244-4689-9DF9-EBD0059C590D}" srcOrd="0" destOrd="0" presId="urn:microsoft.com/office/officeart/2008/layout/LinedList"/>
    <dgm:cxn modelId="{C04ECB2D-B9DB-485B-A87E-232A89817503}" type="presParOf" srcId="{2B1FB7E5-012C-43E3-B192-63AB13B83274}" destId="{9800D345-A996-4F70-A5E5-71962F8DFCEF}" srcOrd="1" destOrd="0" presId="urn:microsoft.com/office/officeart/2008/layout/LinedList"/>
    <dgm:cxn modelId="{80859921-ED2F-431B-8A0B-2C0314DD3CB3}" type="presParOf" srcId="{C3923389-0F1E-42C9-BCC9-EA13884A0E6B}" destId="{A9CCE773-430D-4A4A-A519-496D7DEA22B3}" srcOrd="8" destOrd="0" presId="urn:microsoft.com/office/officeart/2008/layout/LinedList"/>
    <dgm:cxn modelId="{293DA7A0-9FD1-4092-B4B9-EB98C2E51332}" type="presParOf" srcId="{C3923389-0F1E-42C9-BCC9-EA13884A0E6B}" destId="{26F5268E-4C54-46FA-AB13-88CAA5D98B24}" srcOrd="9" destOrd="0" presId="urn:microsoft.com/office/officeart/2008/layout/LinedList"/>
    <dgm:cxn modelId="{56C1239B-8F2A-4518-8AF3-932DCB978D84}" type="presParOf" srcId="{26F5268E-4C54-46FA-AB13-88CAA5D98B24}" destId="{CBBD87DB-D28C-4E36-A3ED-0664F5B195C9}" srcOrd="0" destOrd="0" presId="urn:microsoft.com/office/officeart/2008/layout/LinedList"/>
    <dgm:cxn modelId="{ABEA0ABA-DC8E-42F3-A344-C3DDFD9EF61B}" type="presParOf" srcId="{26F5268E-4C54-46FA-AB13-88CAA5D98B24}" destId="{A7E415C7-2A0E-46C7-92DF-D5C5E95C1E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D38A1-FC47-4AEF-AEE8-FE59E98E63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41ACF6-C1E4-4375-8326-371F59546C07}">
      <dgm:prSet phldrT="[Text]"/>
      <dgm:spPr/>
      <dgm:t>
        <a:bodyPr/>
        <a:lstStyle/>
        <a:p>
          <a:r>
            <a:rPr lang="en-US" dirty="0"/>
            <a:t>Computing Infrastructure</a:t>
          </a:r>
        </a:p>
      </dgm:t>
    </dgm:pt>
    <dgm:pt modelId="{E1A4D7D2-89D5-4EF4-BC9F-56307907DCD5}" type="parTrans" cxnId="{593AA135-8AF0-4E27-B6F7-3ADDBB0F798D}">
      <dgm:prSet/>
      <dgm:spPr/>
      <dgm:t>
        <a:bodyPr/>
        <a:lstStyle/>
        <a:p>
          <a:endParaRPr lang="en-US"/>
        </a:p>
      </dgm:t>
    </dgm:pt>
    <dgm:pt modelId="{760C0A16-8CF1-4AB3-893B-72AC673622BD}" type="sibTrans" cxnId="{593AA135-8AF0-4E27-B6F7-3ADDBB0F798D}">
      <dgm:prSet/>
      <dgm:spPr/>
      <dgm:t>
        <a:bodyPr/>
        <a:lstStyle/>
        <a:p>
          <a:endParaRPr lang="en-US"/>
        </a:p>
      </dgm:t>
    </dgm:pt>
    <dgm:pt modelId="{47953960-F473-46E6-8832-8599A6872DC7}">
      <dgm:prSet phldrT="[Text]"/>
      <dgm:spPr/>
      <dgm:t>
        <a:bodyPr/>
        <a:lstStyle/>
        <a:p>
          <a:r>
            <a:rPr lang="en-US" dirty="0"/>
            <a:t>Image Digitization</a:t>
          </a:r>
        </a:p>
      </dgm:t>
    </dgm:pt>
    <dgm:pt modelId="{F572E7C5-0512-43CC-B2B7-B0D23C008233}" type="parTrans" cxnId="{7B4D95E6-E8DD-441B-9EDF-9D245880FCF4}">
      <dgm:prSet/>
      <dgm:spPr/>
      <dgm:t>
        <a:bodyPr/>
        <a:lstStyle/>
        <a:p>
          <a:endParaRPr lang="en-US"/>
        </a:p>
      </dgm:t>
    </dgm:pt>
    <dgm:pt modelId="{9401FEFC-3C77-441F-BA78-7E7A2FDDB95E}" type="sibTrans" cxnId="{7B4D95E6-E8DD-441B-9EDF-9D245880FCF4}">
      <dgm:prSet/>
      <dgm:spPr/>
      <dgm:t>
        <a:bodyPr/>
        <a:lstStyle/>
        <a:p>
          <a:endParaRPr lang="en-US"/>
        </a:p>
      </dgm:t>
    </dgm:pt>
    <dgm:pt modelId="{2ACC4A69-D837-4B52-9DE9-F2B9AC28C6E3}">
      <dgm:prSet phldrT="[Text]"/>
      <dgm:spPr/>
      <dgm:t>
        <a:bodyPr/>
        <a:lstStyle/>
        <a:p>
          <a:r>
            <a:rPr lang="en-US" dirty="0"/>
            <a:t>Data Organization</a:t>
          </a:r>
        </a:p>
      </dgm:t>
    </dgm:pt>
    <dgm:pt modelId="{67C168B6-495B-4D67-B208-5434E96ADDC5}" type="parTrans" cxnId="{423ABF74-6BD4-4C81-88A1-D719425B91AB}">
      <dgm:prSet/>
      <dgm:spPr/>
      <dgm:t>
        <a:bodyPr/>
        <a:lstStyle/>
        <a:p>
          <a:endParaRPr lang="en-US"/>
        </a:p>
      </dgm:t>
    </dgm:pt>
    <dgm:pt modelId="{F73D74E1-23EC-43F6-8133-93F12B63A423}" type="sibTrans" cxnId="{423ABF74-6BD4-4C81-88A1-D719425B91AB}">
      <dgm:prSet/>
      <dgm:spPr/>
      <dgm:t>
        <a:bodyPr/>
        <a:lstStyle/>
        <a:p>
          <a:endParaRPr lang="en-US"/>
        </a:p>
      </dgm:t>
    </dgm:pt>
    <dgm:pt modelId="{088F1E2E-D44B-42E5-B6B9-CCDC38E7BCD2}">
      <dgm:prSet/>
      <dgm:spPr/>
      <dgm:t>
        <a:bodyPr/>
        <a:lstStyle/>
        <a:p>
          <a:r>
            <a:rPr lang="en-US" dirty="0"/>
            <a:t>Data Anonymization</a:t>
          </a:r>
        </a:p>
      </dgm:t>
    </dgm:pt>
    <dgm:pt modelId="{DB47139F-7D33-4A84-8B62-B10347A45FB9}" type="parTrans" cxnId="{43FA0171-4A35-4DB7-9165-B45184B71AED}">
      <dgm:prSet/>
      <dgm:spPr/>
      <dgm:t>
        <a:bodyPr/>
        <a:lstStyle/>
        <a:p>
          <a:endParaRPr lang="en-US"/>
        </a:p>
      </dgm:t>
    </dgm:pt>
    <dgm:pt modelId="{1D591058-1A71-49FA-920D-E15C2E48F82B}" type="sibTrans" cxnId="{43FA0171-4A35-4DB7-9165-B45184B71AED}">
      <dgm:prSet/>
      <dgm:spPr/>
      <dgm:t>
        <a:bodyPr/>
        <a:lstStyle/>
        <a:p>
          <a:endParaRPr lang="en-US"/>
        </a:p>
      </dgm:t>
    </dgm:pt>
    <dgm:pt modelId="{C96D42E8-0ADF-45FC-BD86-9114177F468A}">
      <dgm:prSet/>
      <dgm:spPr/>
      <dgm:t>
        <a:bodyPr/>
        <a:lstStyle/>
        <a:p>
          <a:r>
            <a:rPr lang="en-US" dirty="0"/>
            <a:t>Data Annotation</a:t>
          </a:r>
        </a:p>
      </dgm:t>
    </dgm:pt>
    <dgm:pt modelId="{E239BC44-F3E8-400E-B60B-86C7325C3219}" type="parTrans" cxnId="{E3EF59D1-0B75-4291-B621-0A8A72A20601}">
      <dgm:prSet/>
      <dgm:spPr/>
      <dgm:t>
        <a:bodyPr/>
        <a:lstStyle/>
        <a:p>
          <a:endParaRPr lang="en-US"/>
        </a:p>
      </dgm:t>
    </dgm:pt>
    <dgm:pt modelId="{B7B9143A-C7A4-46C9-A7EA-FB605D0E285F}" type="sibTrans" cxnId="{E3EF59D1-0B75-4291-B621-0A8A72A20601}">
      <dgm:prSet/>
      <dgm:spPr/>
      <dgm:t>
        <a:bodyPr/>
        <a:lstStyle/>
        <a:p>
          <a:endParaRPr lang="en-US"/>
        </a:p>
      </dgm:t>
    </dgm:pt>
    <dgm:pt modelId="{019FD3ED-6D1E-431A-8BCC-53C4B42EB252}" type="pres">
      <dgm:prSet presAssocID="{18AD38A1-FC47-4AEF-AEE8-FE59E98E63F2}" presName="outerComposite" presStyleCnt="0">
        <dgm:presLayoutVars>
          <dgm:chMax val="5"/>
          <dgm:dir/>
          <dgm:resizeHandles val="exact"/>
        </dgm:presLayoutVars>
      </dgm:prSet>
      <dgm:spPr/>
    </dgm:pt>
    <dgm:pt modelId="{55689D74-8CE3-4440-ADC3-CBFF061DA948}" type="pres">
      <dgm:prSet presAssocID="{18AD38A1-FC47-4AEF-AEE8-FE59E98E63F2}" presName="dummyMaxCanvas" presStyleCnt="0">
        <dgm:presLayoutVars/>
      </dgm:prSet>
      <dgm:spPr/>
    </dgm:pt>
    <dgm:pt modelId="{EC4E1267-9334-4576-94DE-A73C7AB7429A}" type="pres">
      <dgm:prSet presAssocID="{18AD38A1-FC47-4AEF-AEE8-FE59E98E63F2}" presName="FiveNodes_1" presStyleLbl="node1" presStyleIdx="0" presStyleCnt="5">
        <dgm:presLayoutVars>
          <dgm:bulletEnabled val="1"/>
        </dgm:presLayoutVars>
      </dgm:prSet>
      <dgm:spPr/>
    </dgm:pt>
    <dgm:pt modelId="{2FEC4CC7-987B-47E6-8C7B-2E1B1E49A431}" type="pres">
      <dgm:prSet presAssocID="{18AD38A1-FC47-4AEF-AEE8-FE59E98E63F2}" presName="FiveNodes_2" presStyleLbl="node1" presStyleIdx="1" presStyleCnt="5">
        <dgm:presLayoutVars>
          <dgm:bulletEnabled val="1"/>
        </dgm:presLayoutVars>
      </dgm:prSet>
      <dgm:spPr/>
    </dgm:pt>
    <dgm:pt modelId="{7D4B68A9-AC43-44D4-92C3-DF6AD350E5E7}" type="pres">
      <dgm:prSet presAssocID="{18AD38A1-FC47-4AEF-AEE8-FE59E98E63F2}" presName="FiveNodes_3" presStyleLbl="node1" presStyleIdx="2" presStyleCnt="5">
        <dgm:presLayoutVars>
          <dgm:bulletEnabled val="1"/>
        </dgm:presLayoutVars>
      </dgm:prSet>
      <dgm:spPr/>
    </dgm:pt>
    <dgm:pt modelId="{65A14B72-19D0-4429-9019-DAF5F4DB0D58}" type="pres">
      <dgm:prSet presAssocID="{18AD38A1-FC47-4AEF-AEE8-FE59E98E63F2}" presName="FiveNodes_4" presStyleLbl="node1" presStyleIdx="3" presStyleCnt="5">
        <dgm:presLayoutVars>
          <dgm:bulletEnabled val="1"/>
        </dgm:presLayoutVars>
      </dgm:prSet>
      <dgm:spPr/>
    </dgm:pt>
    <dgm:pt modelId="{B8E98E5B-0BFF-4FF2-A981-4A40D021168F}" type="pres">
      <dgm:prSet presAssocID="{18AD38A1-FC47-4AEF-AEE8-FE59E98E63F2}" presName="FiveNodes_5" presStyleLbl="node1" presStyleIdx="4" presStyleCnt="5">
        <dgm:presLayoutVars>
          <dgm:bulletEnabled val="1"/>
        </dgm:presLayoutVars>
      </dgm:prSet>
      <dgm:spPr/>
    </dgm:pt>
    <dgm:pt modelId="{0E5D7642-13EC-4AE2-BB56-BE0CE45353CA}" type="pres">
      <dgm:prSet presAssocID="{18AD38A1-FC47-4AEF-AEE8-FE59E98E63F2}" presName="FiveConn_1-2" presStyleLbl="fgAccFollowNode1" presStyleIdx="0" presStyleCnt="4">
        <dgm:presLayoutVars>
          <dgm:bulletEnabled val="1"/>
        </dgm:presLayoutVars>
      </dgm:prSet>
      <dgm:spPr/>
    </dgm:pt>
    <dgm:pt modelId="{7E4B30DA-5E5C-4AD7-BF8C-F8890090250C}" type="pres">
      <dgm:prSet presAssocID="{18AD38A1-FC47-4AEF-AEE8-FE59E98E63F2}" presName="FiveConn_2-3" presStyleLbl="fgAccFollowNode1" presStyleIdx="1" presStyleCnt="4">
        <dgm:presLayoutVars>
          <dgm:bulletEnabled val="1"/>
        </dgm:presLayoutVars>
      </dgm:prSet>
      <dgm:spPr/>
    </dgm:pt>
    <dgm:pt modelId="{F52B7240-5960-4FD7-B470-00F3C397B7D9}" type="pres">
      <dgm:prSet presAssocID="{18AD38A1-FC47-4AEF-AEE8-FE59E98E63F2}" presName="FiveConn_3-4" presStyleLbl="fgAccFollowNode1" presStyleIdx="2" presStyleCnt="4">
        <dgm:presLayoutVars>
          <dgm:bulletEnabled val="1"/>
        </dgm:presLayoutVars>
      </dgm:prSet>
      <dgm:spPr/>
    </dgm:pt>
    <dgm:pt modelId="{8CBBE90F-27F3-4F92-805B-70BB81427817}" type="pres">
      <dgm:prSet presAssocID="{18AD38A1-FC47-4AEF-AEE8-FE59E98E63F2}" presName="FiveConn_4-5" presStyleLbl="fgAccFollowNode1" presStyleIdx="3" presStyleCnt="4">
        <dgm:presLayoutVars>
          <dgm:bulletEnabled val="1"/>
        </dgm:presLayoutVars>
      </dgm:prSet>
      <dgm:spPr/>
    </dgm:pt>
    <dgm:pt modelId="{9E28D787-953C-447C-A541-971D85AE87F0}" type="pres">
      <dgm:prSet presAssocID="{18AD38A1-FC47-4AEF-AEE8-FE59E98E63F2}" presName="FiveNodes_1_text" presStyleLbl="node1" presStyleIdx="4" presStyleCnt="5">
        <dgm:presLayoutVars>
          <dgm:bulletEnabled val="1"/>
        </dgm:presLayoutVars>
      </dgm:prSet>
      <dgm:spPr/>
    </dgm:pt>
    <dgm:pt modelId="{1F97727A-78E6-4BA3-BAA4-2053ED5EEBA5}" type="pres">
      <dgm:prSet presAssocID="{18AD38A1-FC47-4AEF-AEE8-FE59E98E63F2}" presName="FiveNodes_2_text" presStyleLbl="node1" presStyleIdx="4" presStyleCnt="5">
        <dgm:presLayoutVars>
          <dgm:bulletEnabled val="1"/>
        </dgm:presLayoutVars>
      </dgm:prSet>
      <dgm:spPr/>
    </dgm:pt>
    <dgm:pt modelId="{BD192ACD-DDCF-4052-800E-AF218AF499A8}" type="pres">
      <dgm:prSet presAssocID="{18AD38A1-FC47-4AEF-AEE8-FE59E98E63F2}" presName="FiveNodes_3_text" presStyleLbl="node1" presStyleIdx="4" presStyleCnt="5">
        <dgm:presLayoutVars>
          <dgm:bulletEnabled val="1"/>
        </dgm:presLayoutVars>
      </dgm:prSet>
      <dgm:spPr/>
    </dgm:pt>
    <dgm:pt modelId="{63C2C5E4-B384-41BA-A7B9-A0A69D014548}" type="pres">
      <dgm:prSet presAssocID="{18AD38A1-FC47-4AEF-AEE8-FE59E98E63F2}" presName="FiveNodes_4_text" presStyleLbl="node1" presStyleIdx="4" presStyleCnt="5">
        <dgm:presLayoutVars>
          <dgm:bulletEnabled val="1"/>
        </dgm:presLayoutVars>
      </dgm:prSet>
      <dgm:spPr/>
    </dgm:pt>
    <dgm:pt modelId="{E5F4BCD8-BD82-4307-9743-F00AE432E664}" type="pres">
      <dgm:prSet presAssocID="{18AD38A1-FC47-4AEF-AEE8-FE59E98E63F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3238025-64DC-4FBA-8F6B-F559999370B6}" type="presOf" srcId="{088F1E2E-D44B-42E5-B6B9-CCDC38E7BCD2}" destId="{63C2C5E4-B384-41BA-A7B9-A0A69D014548}" srcOrd="1" destOrd="0" presId="urn:microsoft.com/office/officeart/2005/8/layout/vProcess5"/>
    <dgm:cxn modelId="{5433F62B-84D3-477D-BE1B-AD8F5FB1DEE3}" type="presOf" srcId="{47953960-F473-46E6-8832-8599A6872DC7}" destId="{2FEC4CC7-987B-47E6-8C7B-2E1B1E49A431}" srcOrd="0" destOrd="0" presId="urn:microsoft.com/office/officeart/2005/8/layout/vProcess5"/>
    <dgm:cxn modelId="{593AA135-8AF0-4E27-B6F7-3ADDBB0F798D}" srcId="{18AD38A1-FC47-4AEF-AEE8-FE59E98E63F2}" destId="{5341ACF6-C1E4-4375-8326-371F59546C07}" srcOrd="0" destOrd="0" parTransId="{E1A4D7D2-89D5-4EF4-BC9F-56307907DCD5}" sibTransId="{760C0A16-8CF1-4AB3-893B-72AC673622BD}"/>
    <dgm:cxn modelId="{BCD74536-8A39-41E9-8AB3-A17CBF4AAE9D}" type="presOf" srcId="{2ACC4A69-D837-4B52-9DE9-F2B9AC28C6E3}" destId="{7D4B68A9-AC43-44D4-92C3-DF6AD350E5E7}" srcOrd="0" destOrd="0" presId="urn:microsoft.com/office/officeart/2005/8/layout/vProcess5"/>
    <dgm:cxn modelId="{D56E663E-F046-4DD1-892E-AEBD632A6C60}" type="presOf" srcId="{F73D74E1-23EC-43F6-8133-93F12B63A423}" destId="{F52B7240-5960-4FD7-B470-00F3C397B7D9}" srcOrd="0" destOrd="0" presId="urn:microsoft.com/office/officeart/2005/8/layout/vProcess5"/>
    <dgm:cxn modelId="{43FA0171-4A35-4DB7-9165-B45184B71AED}" srcId="{18AD38A1-FC47-4AEF-AEE8-FE59E98E63F2}" destId="{088F1E2E-D44B-42E5-B6B9-CCDC38E7BCD2}" srcOrd="3" destOrd="0" parTransId="{DB47139F-7D33-4A84-8B62-B10347A45FB9}" sibTransId="{1D591058-1A71-49FA-920D-E15C2E48F82B}"/>
    <dgm:cxn modelId="{423ABF74-6BD4-4C81-88A1-D719425B91AB}" srcId="{18AD38A1-FC47-4AEF-AEE8-FE59E98E63F2}" destId="{2ACC4A69-D837-4B52-9DE9-F2B9AC28C6E3}" srcOrd="2" destOrd="0" parTransId="{67C168B6-495B-4D67-B208-5434E96ADDC5}" sibTransId="{F73D74E1-23EC-43F6-8133-93F12B63A423}"/>
    <dgm:cxn modelId="{2DB31786-D0EC-4C00-9DEB-6408DC475E87}" type="presOf" srcId="{5341ACF6-C1E4-4375-8326-371F59546C07}" destId="{EC4E1267-9334-4576-94DE-A73C7AB7429A}" srcOrd="0" destOrd="0" presId="urn:microsoft.com/office/officeart/2005/8/layout/vProcess5"/>
    <dgm:cxn modelId="{2AA87898-1317-46E2-A4A3-47CB0328342A}" type="presOf" srcId="{C96D42E8-0ADF-45FC-BD86-9114177F468A}" destId="{E5F4BCD8-BD82-4307-9743-F00AE432E664}" srcOrd="1" destOrd="0" presId="urn:microsoft.com/office/officeart/2005/8/layout/vProcess5"/>
    <dgm:cxn modelId="{1A1BC79D-4527-4AB9-A2BE-4C1EB1CEF35C}" type="presOf" srcId="{760C0A16-8CF1-4AB3-893B-72AC673622BD}" destId="{0E5D7642-13EC-4AE2-BB56-BE0CE45353CA}" srcOrd="0" destOrd="0" presId="urn:microsoft.com/office/officeart/2005/8/layout/vProcess5"/>
    <dgm:cxn modelId="{8BEF70A1-CF29-4E28-B5F2-84DE211F7132}" type="presOf" srcId="{18AD38A1-FC47-4AEF-AEE8-FE59E98E63F2}" destId="{019FD3ED-6D1E-431A-8BCC-53C4B42EB252}" srcOrd="0" destOrd="0" presId="urn:microsoft.com/office/officeart/2005/8/layout/vProcess5"/>
    <dgm:cxn modelId="{A76123A4-EE7C-4CB7-9F7F-DBC16A89C341}" type="presOf" srcId="{088F1E2E-D44B-42E5-B6B9-CCDC38E7BCD2}" destId="{65A14B72-19D0-4429-9019-DAF5F4DB0D58}" srcOrd="0" destOrd="0" presId="urn:microsoft.com/office/officeart/2005/8/layout/vProcess5"/>
    <dgm:cxn modelId="{D1361FA7-A215-4D6E-A0D4-94B2B1D07123}" type="presOf" srcId="{2ACC4A69-D837-4B52-9DE9-F2B9AC28C6E3}" destId="{BD192ACD-DDCF-4052-800E-AF218AF499A8}" srcOrd="1" destOrd="0" presId="urn:microsoft.com/office/officeart/2005/8/layout/vProcess5"/>
    <dgm:cxn modelId="{6CA160B0-899C-4CD1-AEE3-332FFD793E8E}" type="presOf" srcId="{C96D42E8-0ADF-45FC-BD86-9114177F468A}" destId="{B8E98E5B-0BFF-4FF2-A981-4A40D021168F}" srcOrd="0" destOrd="0" presId="urn:microsoft.com/office/officeart/2005/8/layout/vProcess5"/>
    <dgm:cxn modelId="{E3EF59D1-0B75-4291-B621-0A8A72A20601}" srcId="{18AD38A1-FC47-4AEF-AEE8-FE59E98E63F2}" destId="{C96D42E8-0ADF-45FC-BD86-9114177F468A}" srcOrd="4" destOrd="0" parTransId="{E239BC44-F3E8-400E-B60B-86C7325C3219}" sibTransId="{B7B9143A-C7A4-46C9-A7EA-FB605D0E285F}"/>
    <dgm:cxn modelId="{EE9765D8-7ED1-43D0-B3E8-B635713369A5}" type="presOf" srcId="{9401FEFC-3C77-441F-BA78-7E7A2FDDB95E}" destId="{7E4B30DA-5E5C-4AD7-BF8C-F8890090250C}" srcOrd="0" destOrd="0" presId="urn:microsoft.com/office/officeart/2005/8/layout/vProcess5"/>
    <dgm:cxn modelId="{4012EADA-64A1-46FD-8462-5419180364B8}" type="presOf" srcId="{5341ACF6-C1E4-4375-8326-371F59546C07}" destId="{9E28D787-953C-447C-A541-971D85AE87F0}" srcOrd="1" destOrd="0" presId="urn:microsoft.com/office/officeart/2005/8/layout/vProcess5"/>
    <dgm:cxn modelId="{7B4D95E6-E8DD-441B-9EDF-9D245880FCF4}" srcId="{18AD38A1-FC47-4AEF-AEE8-FE59E98E63F2}" destId="{47953960-F473-46E6-8832-8599A6872DC7}" srcOrd="1" destOrd="0" parTransId="{F572E7C5-0512-43CC-B2B7-B0D23C008233}" sibTransId="{9401FEFC-3C77-441F-BA78-7E7A2FDDB95E}"/>
    <dgm:cxn modelId="{6CB3C8E7-20BD-431B-BE2E-C6E4DD86966B}" type="presOf" srcId="{1D591058-1A71-49FA-920D-E15C2E48F82B}" destId="{8CBBE90F-27F3-4F92-805B-70BB81427817}" srcOrd="0" destOrd="0" presId="urn:microsoft.com/office/officeart/2005/8/layout/vProcess5"/>
    <dgm:cxn modelId="{93E4A0EC-9848-4D4D-8E7A-216759A5B6CB}" type="presOf" srcId="{47953960-F473-46E6-8832-8599A6872DC7}" destId="{1F97727A-78E6-4BA3-BAA4-2053ED5EEBA5}" srcOrd="1" destOrd="0" presId="urn:microsoft.com/office/officeart/2005/8/layout/vProcess5"/>
    <dgm:cxn modelId="{51552522-AF4A-4AE1-897A-8211BD729D8F}" type="presParOf" srcId="{019FD3ED-6D1E-431A-8BCC-53C4B42EB252}" destId="{55689D74-8CE3-4440-ADC3-CBFF061DA948}" srcOrd="0" destOrd="0" presId="urn:microsoft.com/office/officeart/2005/8/layout/vProcess5"/>
    <dgm:cxn modelId="{59882790-5B95-4BAC-B51F-70584077836B}" type="presParOf" srcId="{019FD3ED-6D1E-431A-8BCC-53C4B42EB252}" destId="{EC4E1267-9334-4576-94DE-A73C7AB7429A}" srcOrd="1" destOrd="0" presId="urn:microsoft.com/office/officeart/2005/8/layout/vProcess5"/>
    <dgm:cxn modelId="{C4835B9A-164B-4E38-90E8-16DD87653447}" type="presParOf" srcId="{019FD3ED-6D1E-431A-8BCC-53C4B42EB252}" destId="{2FEC4CC7-987B-47E6-8C7B-2E1B1E49A431}" srcOrd="2" destOrd="0" presId="urn:microsoft.com/office/officeart/2005/8/layout/vProcess5"/>
    <dgm:cxn modelId="{4C5F0D57-7FA4-428C-8F5D-9362A9E3C73F}" type="presParOf" srcId="{019FD3ED-6D1E-431A-8BCC-53C4B42EB252}" destId="{7D4B68A9-AC43-44D4-92C3-DF6AD350E5E7}" srcOrd="3" destOrd="0" presId="urn:microsoft.com/office/officeart/2005/8/layout/vProcess5"/>
    <dgm:cxn modelId="{91C2D475-C228-44B1-927D-8C15AD351E83}" type="presParOf" srcId="{019FD3ED-6D1E-431A-8BCC-53C4B42EB252}" destId="{65A14B72-19D0-4429-9019-DAF5F4DB0D58}" srcOrd="4" destOrd="0" presId="urn:microsoft.com/office/officeart/2005/8/layout/vProcess5"/>
    <dgm:cxn modelId="{6B7B5B58-346D-4F0B-B2E9-2433F2F2C958}" type="presParOf" srcId="{019FD3ED-6D1E-431A-8BCC-53C4B42EB252}" destId="{B8E98E5B-0BFF-4FF2-A981-4A40D021168F}" srcOrd="5" destOrd="0" presId="urn:microsoft.com/office/officeart/2005/8/layout/vProcess5"/>
    <dgm:cxn modelId="{80553E01-CF5D-4A3D-9062-C6ADDAE22D49}" type="presParOf" srcId="{019FD3ED-6D1E-431A-8BCC-53C4B42EB252}" destId="{0E5D7642-13EC-4AE2-BB56-BE0CE45353CA}" srcOrd="6" destOrd="0" presId="urn:microsoft.com/office/officeart/2005/8/layout/vProcess5"/>
    <dgm:cxn modelId="{A40A5E91-9C0D-41D3-B8D2-0B9CEA339917}" type="presParOf" srcId="{019FD3ED-6D1E-431A-8BCC-53C4B42EB252}" destId="{7E4B30DA-5E5C-4AD7-BF8C-F8890090250C}" srcOrd="7" destOrd="0" presId="urn:microsoft.com/office/officeart/2005/8/layout/vProcess5"/>
    <dgm:cxn modelId="{95FFE6D9-3A4C-4050-A943-CC1F14BD1051}" type="presParOf" srcId="{019FD3ED-6D1E-431A-8BCC-53C4B42EB252}" destId="{F52B7240-5960-4FD7-B470-00F3C397B7D9}" srcOrd="8" destOrd="0" presId="urn:microsoft.com/office/officeart/2005/8/layout/vProcess5"/>
    <dgm:cxn modelId="{73591613-5585-4B11-8AF9-8E1E63847E57}" type="presParOf" srcId="{019FD3ED-6D1E-431A-8BCC-53C4B42EB252}" destId="{8CBBE90F-27F3-4F92-805B-70BB81427817}" srcOrd="9" destOrd="0" presId="urn:microsoft.com/office/officeart/2005/8/layout/vProcess5"/>
    <dgm:cxn modelId="{530BBCC2-BE48-4EE0-874B-C83B85E3E4A0}" type="presParOf" srcId="{019FD3ED-6D1E-431A-8BCC-53C4B42EB252}" destId="{9E28D787-953C-447C-A541-971D85AE87F0}" srcOrd="10" destOrd="0" presId="urn:microsoft.com/office/officeart/2005/8/layout/vProcess5"/>
    <dgm:cxn modelId="{0D9F24CE-A39C-4B3B-AAEF-F3C0E82D7118}" type="presParOf" srcId="{019FD3ED-6D1E-431A-8BCC-53C4B42EB252}" destId="{1F97727A-78E6-4BA3-BAA4-2053ED5EEBA5}" srcOrd="11" destOrd="0" presId="urn:microsoft.com/office/officeart/2005/8/layout/vProcess5"/>
    <dgm:cxn modelId="{B80D96F0-EA6A-4572-9F66-49E2E5545064}" type="presParOf" srcId="{019FD3ED-6D1E-431A-8BCC-53C4B42EB252}" destId="{BD192ACD-DDCF-4052-800E-AF218AF499A8}" srcOrd="12" destOrd="0" presId="urn:microsoft.com/office/officeart/2005/8/layout/vProcess5"/>
    <dgm:cxn modelId="{B8B1358F-E202-4D45-A455-4EDDC91057EC}" type="presParOf" srcId="{019FD3ED-6D1E-431A-8BCC-53C4B42EB252}" destId="{63C2C5E4-B384-41BA-A7B9-A0A69D014548}" srcOrd="13" destOrd="0" presId="urn:microsoft.com/office/officeart/2005/8/layout/vProcess5"/>
    <dgm:cxn modelId="{2291B5DF-6E6F-4E15-9F7C-5A0765CA8EAA}" type="presParOf" srcId="{019FD3ED-6D1E-431A-8BCC-53C4B42EB252}" destId="{E5F4BCD8-BD82-4307-9743-F00AE432E66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F687B-E1C3-4C94-A558-3D56587CE56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</dgm:pt>
    <dgm:pt modelId="{791B37E0-51D4-402E-B619-B48F6FE7ED8B}">
      <dgm:prSet phldrT="[Text]" custT="1"/>
      <dgm:spPr/>
      <dgm:t>
        <a:bodyPr/>
        <a:lstStyle/>
        <a:p>
          <a:pPr algn="l"/>
          <a:r>
            <a:rPr lang="en-US" sz="2000" b="0" i="0" dirty="0" err="1"/>
            <a:t>Neuronix</a:t>
          </a:r>
          <a:r>
            <a:rPr lang="en-US" sz="2000" b="0" i="0" dirty="0"/>
            <a:t>: high-performance computing (HPC) cluster</a:t>
          </a:r>
          <a:endParaRPr lang="en-US" sz="2000" dirty="0"/>
        </a:p>
      </dgm:t>
    </dgm:pt>
    <dgm:pt modelId="{5C3E5AFA-17AA-413F-B03B-80092582C813}" type="parTrans" cxnId="{EC8BF0E7-47C7-4CDD-B037-D2115955E0E9}">
      <dgm:prSet/>
      <dgm:spPr/>
      <dgm:t>
        <a:bodyPr/>
        <a:lstStyle/>
        <a:p>
          <a:pPr algn="l"/>
          <a:endParaRPr lang="en-US" sz="1600"/>
        </a:p>
      </dgm:t>
    </dgm:pt>
    <dgm:pt modelId="{AC1F94CA-4C9C-486D-AC66-D4746F5A04A8}" type="sibTrans" cxnId="{EC8BF0E7-47C7-4CDD-B037-D2115955E0E9}">
      <dgm:prSet/>
      <dgm:spPr/>
      <dgm:t>
        <a:bodyPr/>
        <a:lstStyle/>
        <a:p>
          <a:pPr algn="l"/>
          <a:endParaRPr lang="en-US" sz="1600"/>
        </a:p>
      </dgm:t>
    </dgm:pt>
    <dgm:pt modelId="{0DBC7017-1FDD-4355-B450-C253FB8DEAB1}">
      <dgm:prSet phldrT="[Text]" custT="1"/>
      <dgm:spPr/>
      <dgm:t>
        <a:bodyPr/>
        <a:lstStyle/>
        <a:p>
          <a:pPr algn="l"/>
          <a:r>
            <a:rPr lang="en-US" sz="2000" b="0" i="0" dirty="0" err="1"/>
            <a:t>Aperio</a:t>
          </a:r>
          <a:r>
            <a:rPr lang="en-US" sz="2000" b="0" i="0" dirty="0"/>
            <a:t> AT2 high volume scanner (JPEG2000)</a:t>
          </a:r>
          <a:endParaRPr lang="en-US" sz="2000" dirty="0"/>
        </a:p>
      </dgm:t>
    </dgm:pt>
    <dgm:pt modelId="{35D67205-781D-4192-9FFD-837B9F91E453}" type="parTrans" cxnId="{10BB00D9-E2E1-4B91-A8A0-8CC8C3B2C3AC}">
      <dgm:prSet/>
      <dgm:spPr/>
      <dgm:t>
        <a:bodyPr/>
        <a:lstStyle/>
        <a:p>
          <a:pPr algn="l"/>
          <a:endParaRPr lang="en-US" sz="1600"/>
        </a:p>
      </dgm:t>
    </dgm:pt>
    <dgm:pt modelId="{654AC3E1-4141-466B-A685-82F2801C9D52}" type="sibTrans" cxnId="{10BB00D9-E2E1-4B91-A8A0-8CC8C3B2C3AC}">
      <dgm:prSet/>
      <dgm:spPr/>
      <dgm:t>
        <a:bodyPr/>
        <a:lstStyle/>
        <a:p>
          <a:pPr algn="l"/>
          <a:endParaRPr lang="en-US" sz="1600"/>
        </a:p>
      </dgm:t>
    </dgm:pt>
    <dgm:pt modelId="{D121CF3D-7503-4491-A9F6-676463449493}">
      <dgm:prSet phldrT="[Text]" custT="1"/>
      <dgm:spPr/>
      <dgm:t>
        <a:bodyPr/>
        <a:lstStyle/>
        <a:p>
          <a:pPr algn="l"/>
          <a:r>
            <a:rPr lang="en-US" sz="2000" dirty="0" err="1"/>
            <a:t>Aperio</a:t>
          </a:r>
          <a:r>
            <a:rPr lang="en-US" sz="2000" dirty="0"/>
            <a:t> </a:t>
          </a:r>
          <a:r>
            <a:rPr lang="en-US" sz="2000" dirty="0" err="1"/>
            <a:t>eSM</a:t>
          </a:r>
          <a:r>
            <a:rPr lang="en-US" sz="2000" dirty="0"/>
            <a:t> Web Server with naming conventions</a:t>
          </a:r>
        </a:p>
      </dgm:t>
    </dgm:pt>
    <dgm:pt modelId="{456E8D01-4A3C-44B4-9276-EEEE4DB5F1BF}" type="parTrans" cxnId="{41C67E89-AC4D-47CD-A347-5F9EF633837A}">
      <dgm:prSet/>
      <dgm:spPr/>
      <dgm:t>
        <a:bodyPr/>
        <a:lstStyle/>
        <a:p>
          <a:pPr algn="l"/>
          <a:endParaRPr lang="en-US" sz="1600"/>
        </a:p>
      </dgm:t>
    </dgm:pt>
    <dgm:pt modelId="{6F69C046-83F1-44EC-BE4E-05ED21B42E40}" type="sibTrans" cxnId="{41C67E89-AC4D-47CD-A347-5F9EF633837A}">
      <dgm:prSet/>
      <dgm:spPr/>
      <dgm:t>
        <a:bodyPr/>
        <a:lstStyle/>
        <a:p>
          <a:pPr algn="l"/>
          <a:endParaRPr lang="en-US" sz="1600"/>
        </a:p>
      </dgm:t>
    </dgm:pt>
    <dgm:pt modelId="{B8AA974B-F0C6-4932-B5CF-8E922A4AC151}">
      <dgm:prSet phldrT="[Text]" custT="1"/>
      <dgm:spPr/>
      <dgm:t>
        <a:bodyPr/>
        <a:lstStyle/>
        <a:p>
          <a:pPr algn="l"/>
          <a:r>
            <a:rPr lang="en-US" sz="2000" dirty="0"/>
            <a:t> Deidentification and transfer to </a:t>
          </a:r>
          <a:r>
            <a:rPr lang="en-US" sz="2000" dirty="0" err="1"/>
            <a:t>Neuronix</a:t>
          </a:r>
          <a:endParaRPr lang="en-US" sz="2000" dirty="0"/>
        </a:p>
      </dgm:t>
    </dgm:pt>
    <dgm:pt modelId="{EFD6E940-2FF4-42A5-B537-99D4831BEA0F}" type="parTrans" cxnId="{0A9A874E-F3E7-4B56-9CB4-EE3BC177525F}">
      <dgm:prSet/>
      <dgm:spPr/>
      <dgm:t>
        <a:bodyPr/>
        <a:lstStyle/>
        <a:p>
          <a:pPr algn="l"/>
          <a:endParaRPr lang="en-US" sz="1600"/>
        </a:p>
      </dgm:t>
    </dgm:pt>
    <dgm:pt modelId="{4979200F-4700-4390-8898-63D5F3B3E110}" type="sibTrans" cxnId="{0A9A874E-F3E7-4B56-9CB4-EE3BC177525F}">
      <dgm:prSet/>
      <dgm:spPr/>
      <dgm:t>
        <a:bodyPr/>
        <a:lstStyle/>
        <a:p>
          <a:pPr algn="l"/>
          <a:endParaRPr lang="en-US" sz="1600"/>
        </a:p>
      </dgm:t>
    </dgm:pt>
    <dgm:pt modelId="{65AA6B34-83B9-47AD-8190-714BCAD4B341}">
      <dgm:prSet custT="1"/>
      <dgm:spPr/>
      <dgm:t>
        <a:bodyPr/>
        <a:lstStyle/>
        <a:p>
          <a:pPr algn="l"/>
          <a:r>
            <a:rPr lang="en-US" sz="2000" dirty="0"/>
            <a:t>Freehand annotation, XML labels</a:t>
          </a:r>
        </a:p>
      </dgm:t>
    </dgm:pt>
    <dgm:pt modelId="{02B773A7-9BE5-4EE2-B44E-FCE23268DC6C}" type="parTrans" cxnId="{7CDFE215-A7B6-4CB1-83F9-1059D77FC20A}">
      <dgm:prSet/>
      <dgm:spPr/>
      <dgm:t>
        <a:bodyPr/>
        <a:lstStyle/>
        <a:p>
          <a:pPr algn="l"/>
          <a:endParaRPr lang="en-US" sz="1600"/>
        </a:p>
      </dgm:t>
    </dgm:pt>
    <dgm:pt modelId="{A4C055AB-800A-4250-87C1-2D8E3C1E2E8A}" type="sibTrans" cxnId="{7CDFE215-A7B6-4CB1-83F9-1059D77FC20A}">
      <dgm:prSet/>
      <dgm:spPr/>
      <dgm:t>
        <a:bodyPr/>
        <a:lstStyle/>
        <a:p>
          <a:pPr algn="l"/>
          <a:endParaRPr lang="en-US" sz="1600"/>
        </a:p>
      </dgm:t>
    </dgm:pt>
    <dgm:pt modelId="{C3923389-0F1E-42C9-BCC9-EA13884A0E6B}" type="pres">
      <dgm:prSet presAssocID="{5B0F687B-E1C3-4C94-A558-3D56587CE564}" presName="vert0" presStyleCnt="0">
        <dgm:presLayoutVars>
          <dgm:dir/>
          <dgm:animOne val="branch"/>
          <dgm:animLvl val="lvl"/>
        </dgm:presLayoutVars>
      </dgm:prSet>
      <dgm:spPr/>
    </dgm:pt>
    <dgm:pt modelId="{93AA6BCE-418E-4329-88DF-9717E667AFE0}" type="pres">
      <dgm:prSet presAssocID="{791B37E0-51D4-402E-B619-B48F6FE7ED8B}" presName="thickLine" presStyleLbl="alignNode1" presStyleIdx="0" presStyleCnt="5"/>
      <dgm:spPr/>
    </dgm:pt>
    <dgm:pt modelId="{18838091-34E6-4567-A1A0-CA6EBC5A1186}" type="pres">
      <dgm:prSet presAssocID="{791B37E0-51D4-402E-B619-B48F6FE7ED8B}" presName="horz1" presStyleCnt="0"/>
      <dgm:spPr/>
    </dgm:pt>
    <dgm:pt modelId="{4E2C4F20-9828-4767-A528-161C444BCFF6}" type="pres">
      <dgm:prSet presAssocID="{791B37E0-51D4-402E-B619-B48F6FE7ED8B}" presName="tx1" presStyleLbl="revTx" presStyleIdx="0" presStyleCnt="5"/>
      <dgm:spPr/>
    </dgm:pt>
    <dgm:pt modelId="{FA46244F-A8CC-4052-BF40-27EC8CF4EF88}" type="pres">
      <dgm:prSet presAssocID="{791B37E0-51D4-402E-B619-B48F6FE7ED8B}" presName="vert1" presStyleCnt="0"/>
      <dgm:spPr/>
    </dgm:pt>
    <dgm:pt modelId="{70797106-0314-4432-82DB-F80CA6F25625}" type="pres">
      <dgm:prSet presAssocID="{0DBC7017-1FDD-4355-B450-C253FB8DEAB1}" presName="thickLine" presStyleLbl="alignNode1" presStyleIdx="1" presStyleCnt="5"/>
      <dgm:spPr/>
    </dgm:pt>
    <dgm:pt modelId="{C194AC19-8351-403A-A8FA-B3F3B5ABF298}" type="pres">
      <dgm:prSet presAssocID="{0DBC7017-1FDD-4355-B450-C253FB8DEAB1}" presName="horz1" presStyleCnt="0"/>
      <dgm:spPr/>
    </dgm:pt>
    <dgm:pt modelId="{1A74239E-0BE0-4365-83DB-69979E907A94}" type="pres">
      <dgm:prSet presAssocID="{0DBC7017-1FDD-4355-B450-C253FB8DEAB1}" presName="tx1" presStyleLbl="revTx" presStyleIdx="1" presStyleCnt="5"/>
      <dgm:spPr/>
    </dgm:pt>
    <dgm:pt modelId="{B862D71A-24FE-4420-B4AE-60B57AE76A2F}" type="pres">
      <dgm:prSet presAssocID="{0DBC7017-1FDD-4355-B450-C253FB8DEAB1}" presName="vert1" presStyleCnt="0"/>
      <dgm:spPr/>
    </dgm:pt>
    <dgm:pt modelId="{48133F54-007B-408B-A30E-9804FC2BBB2E}" type="pres">
      <dgm:prSet presAssocID="{D121CF3D-7503-4491-A9F6-676463449493}" presName="thickLine" presStyleLbl="alignNode1" presStyleIdx="2" presStyleCnt="5"/>
      <dgm:spPr/>
    </dgm:pt>
    <dgm:pt modelId="{71EE551F-CCF7-4F68-A227-FFB5B1A250FB}" type="pres">
      <dgm:prSet presAssocID="{D121CF3D-7503-4491-A9F6-676463449493}" presName="horz1" presStyleCnt="0"/>
      <dgm:spPr/>
    </dgm:pt>
    <dgm:pt modelId="{50488FC6-6143-4DD9-ABD0-6814E7C47514}" type="pres">
      <dgm:prSet presAssocID="{D121CF3D-7503-4491-A9F6-676463449493}" presName="tx1" presStyleLbl="revTx" presStyleIdx="2" presStyleCnt="5"/>
      <dgm:spPr/>
    </dgm:pt>
    <dgm:pt modelId="{BA0FE88E-AB80-44EE-A5B7-0F1FBD82CB71}" type="pres">
      <dgm:prSet presAssocID="{D121CF3D-7503-4491-A9F6-676463449493}" presName="vert1" presStyleCnt="0"/>
      <dgm:spPr/>
    </dgm:pt>
    <dgm:pt modelId="{4AAB0684-0309-4196-AD78-D30473DA2A55}" type="pres">
      <dgm:prSet presAssocID="{B8AA974B-F0C6-4932-B5CF-8E922A4AC151}" presName="thickLine" presStyleLbl="alignNode1" presStyleIdx="3" presStyleCnt="5"/>
      <dgm:spPr/>
    </dgm:pt>
    <dgm:pt modelId="{2B1FB7E5-012C-43E3-B192-63AB13B83274}" type="pres">
      <dgm:prSet presAssocID="{B8AA974B-F0C6-4932-B5CF-8E922A4AC151}" presName="horz1" presStyleCnt="0"/>
      <dgm:spPr/>
    </dgm:pt>
    <dgm:pt modelId="{266AE5D6-D244-4689-9DF9-EBD0059C590D}" type="pres">
      <dgm:prSet presAssocID="{B8AA974B-F0C6-4932-B5CF-8E922A4AC151}" presName="tx1" presStyleLbl="revTx" presStyleIdx="3" presStyleCnt="5"/>
      <dgm:spPr/>
    </dgm:pt>
    <dgm:pt modelId="{9800D345-A996-4F70-A5E5-71962F8DFCEF}" type="pres">
      <dgm:prSet presAssocID="{B8AA974B-F0C6-4932-B5CF-8E922A4AC151}" presName="vert1" presStyleCnt="0"/>
      <dgm:spPr/>
    </dgm:pt>
    <dgm:pt modelId="{A9CCE773-430D-4A4A-A519-496D7DEA22B3}" type="pres">
      <dgm:prSet presAssocID="{65AA6B34-83B9-47AD-8190-714BCAD4B341}" presName="thickLine" presStyleLbl="alignNode1" presStyleIdx="4" presStyleCnt="5"/>
      <dgm:spPr/>
    </dgm:pt>
    <dgm:pt modelId="{26F5268E-4C54-46FA-AB13-88CAA5D98B24}" type="pres">
      <dgm:prSet presAssocID="{65AA6B34-83B9-47AD-8190-714BCAD4B341}" presName="horz1" presStyleCnt="0"/>
      <dgm:spPr/>
    </dgm:pt>
    <dgm:pt modelId="{CBBD87DB-D28C-4E36-A3ED-0664F5B195C9}" type="pres">
      <dgm:prSet presAssocID="{65AA6B34-83B9-47AD-8190-714BCAD4B341}" presName="tx1" presStyleLbl="revTx" presStyleIdx="4" presStyleCnt="5"/>
      <dgm:spPr/>
    </dgm:pt>
    <dgm:pt modelId="{A7E415C7-2A0E-46C7-92DF-D5C5E95C1E5A}" type="pres">
      <dgm:prSet presAssocID="{65AA6B34-83B9-47AD-8190-714BCAD4B341}" presName="vert1" presStyleCnt="0"/>
      <dgm:spPr/>
    </dgm:pt>
  </dgm:ptLst>
  <dgm:cxnLst>
    <dgm:cxn modelId="{7CDFE215-A7B6-4CB1-83F9-1059D77FC20A}" srcId="{5B0F687B-E1C3-4C94-A558-3D56587CE564}" destId="{65AA6B34-83B9-47AD-8190-714BCAD4B341}" srcOrd="4" destOrd="0" parTransId="{02B773A7-9BE5-4EE2-B44E-FCE23268DC6C}" sibTransId="{A4C055AB-800A-4250-87C1-2D8E3C1E2E8A}"/>
    <dgm:cxn modelId="{D2F1E626-A359-4EB1-B366-59D8C5B47722}" type="presOf" srcId="{65AA6B34-83B9-47AD-8190-714BCAD4B341}" destId="{CBBD87DB-D28C-4E36-A3ED-0664F5B195C9}" srcOrd="0" destOrd="0" presId="urn:microsoft.com/office/officeart/2008/layout/LinedList"/>
    <dgm:cxn modelId="{8D672C47-0D1A-4288-9A94-908AA9BFE5F7}" type="presOf" srcId="{791B37E0-51D4-402E-B619-B48F6FE7ED8B}" destId="{4E2C4F20-9828-4767-A528-161C444BCFF6}" srcOrd="0" destOrd="0" presId="urn:microsoft.com/office/officeart/2008/layout/LinedList"/>
    <dgm:cxn modelId="{0A9A874E-F3E7-4B56-9CB4-EE3BC177525F}" srcId="{5B0F687B-E1C3-4C94-A558-3D56587CE564}" destId="{B8AA974B-F0C6-4932-B5CF-8E922A4AC151}" srcOrd="3" destOrd="0" parTransId="{EFD6E940-2FF4-42A5-B537-99D4831BEA0F}" sibTransId="{4979200F-4700-4390-8898-63D5F3B3E110}"/>
    <dgm:cxn modelId="{FACC3054-5B90-4AD3-9F92-AD676267C1A7}" type="presOf" srcId="{B8AA974B-F0C6-4932-B5CF-8E922A4AC151}" destId="{266AE5D6-D244-4689-9DF9-EBD0059C590D}" srcOrd="0" destOrd="0" presId="urn:microsoft.com/office/officeart/2008/layout/LinedList"/>
    <dgm:cxn modelId="{41C67E89-AC4D-47CD-A347-5F9EF633837A}" srcId="{5B0F687B-E1C3-4C94-A558-3D56587CE564}" destId="{D121CF3D-7503-4491-A9F6-676463449493}" srcOrd="2" destOrd="0" parTransId="{456E8D01-4A3C-44B4-9276-EEEE4DB5F1BF}" sibTransId="{6F69C046-83F1-44EC-BE4E-05ED21B42E40}"/>
    <dgm:cxn modelId="{6C24B28C-1460-467F-AF78-6AC9A12A99DF}" type="presOf" srcId="{D121CF3D-7503-4491-A9F6-676463449493}" destId="{50488FC6-6143-4DD9-ABD0-6814E7C47514}" srcOrd="0" destOrd="0" presId="urn:microsoft.com/office/officeart/2008/layout/LinedList"/>
    <dgm:cxn modelId="{B5F814B2-0232-4C1E-B489-C3CEDC768C3C}" type="presOf" srcId="{0DBC7017-1FDD-4355-B450-C253FB8DEAB1}" destId="{1A74239E-0BE0-4365-83DB-69979E907A94}" srcOrd="0" destOrd="0" presId="urn:microsoft.com/office/officeart/2008/layout/LinedList"/>
    <dgm:cxn modelId="{10BB00D9-E2E1-4B91-A8A0-8CC8C3B2C3AC}" srcId="{5B0F687B-E1C3-4C94-A558-3D56587CE564}" destId="{0DBC7017-1FDD-4355-B450-C253FB8DEAB1}" srcOrd="1" destOrd="0" parTransId="{35D67205-781D-4192-9FFD-837B9F91E453}" sibTransId="{654AC3E1-4141-466B-A685-82F2801C9D52}"/>
    <dgm:cxn modelId="{EC8BF0E7-47C7-4CDD-B037-D2115955E0E9}" srcId="{5B0F687B-E1C3-4C94-A558-3D56587CE564}" destId="{791B37E0-51D4-402E-B619-B48F6FE7ED8B}" srcOrd="0" destOrd="0" parTransId="{5C3E5AFA-17AA-413F-B03B-80092582C813}" sibTransId="{AC1F94CA-4C9C-486D-AC66-D4746F5A04A8}"/>
    <dgm:cxn modelId="{1C42CAEC-7159-4C78-84FB-EA6BB47C21C6}" type="presOf" srcId="{5B0F687B-E1C3-4C94-A558-3D56587CE564}" destId="{C3923389-0F1E-42C9-BCC9-EA13884A0E6B}" srcOrd="0" destOrd="0" presId="urn:microsoft.com/office/officeart/2008/layout/LinedList"/>
    <dgm:cxn modelId="{6870955C-9E52-4924-8415-5D5A4D6F7BD5}" type="presParOf" srcId="{C3923389-0F1E-42C9-BCC9-EA13884A0E6B}" destId="{93AA6BCE-418E-4329-88DF-9717E667AFE0}" srcOrd="0" destOrd="0" presId="urn:microsoft.com/office/officeart/2008/layout/LinedList"/>
    <dgm:cxn modelId="{737BF1DA-F4EF-4BB6-BA89-F33181890C5D}" type="presParOf" srcId="{C3923389-0F1E-42C9-BCC9-EA13884A0E6B}" destId="{18838091-34E6-4567-A1A0-CA6EBC5A1186}" srcOrd="1" destOrd="0" presId="urn:microsoft.com/office/officeart/2008/layout/LinedList"/>
    <dgm:cxn modelId="{D6FC321F-7F8E-43F6-96D7-79A4670A8E01}" type="presParOf" srcId="{18838091-34E6-4567-A1A0-CA6EBC5A1186}" destId="{4E2C4F20-9828-4767-A528-161C444BCFF6}" srcOrd="0" destOrd="0" presId="urn:microsoft.com/office/officeart/2008/layout/LinedList"/>
    <dgm:cxn modelId="{0381C71D-05DB-4288-9758-3AD1282A1F41}" type="presParOf" srcId="{18838091-34E6-4567-A1A0-CA6EBC5A1186}" destId="{FA46244F-A8CC-4052-BF40-27EC8CF4EF88}" srcOrd="1" destOrd="0" presId="urn:microsoft.com/office/officeart/2008/layout/LinedList"/>
    <dgm:cxn modelId="{594B9F52-F3CD-4E27-9492-49A78E2576FC}" type="presParOf" srcId="{C3923389-0F1E-42C9-BCC9-EA13884A0E6B}" destId="{70797106-0314-4432-82DB-F80CA6F25625}" srcOrd="2" destOrd="0" presId="urn:microsoft.com/office/officeart/2008/layout/LinedList"/>
    <dgm:cxn modelId="{A98766D5-2AE5-44F1-A6B6-46FD33540152}" type="presParOf" srcId="{C3923389-0F1E-42C9-BCC9-EA13884A0E6B}" destId="{C194AC19-8351-403A-A8FA-B3F3B5ABF298}" srcOrd="3" destOrd="0" presId="urn:microsoft.com/office/officeart/2008/layout/LinedList"/>
    <dgm:cxn modelId="{6AE2E5C8-CFA5-41E4-AF18-5DC34F6ED268}" type="presParOf" srcId="{C194AC19-8351-403A-A8FA-B3F3B5ABF298}" destId="{1A74239E-0BE0-4365-83DB-69979E907A94}" srcOrd="0" destOrd="0" presId="urn:microsoft.com/office/officeart/2008/layout/LinedList"/>
    <dgm:cxn modelId="{FCEEFA1D-F1F8-4500-A791-2770CFF8B2D7}" type="presParOf" srcId="{C194AC19-8351-403A-A8FA-B3F3B5ABF298}" destId="{B862D71A-24FE-4420-B4AE-60B57AE76A2F}" srcOrd="1" destOrd="0" presId="urn:microsoft.com/office/officeart/2008/layout/LinedList"/>
    <dgm:cxn modelId="{834AE21B-09C7-4890-93A5-4B39A86F759A}" type="presParOf" srcId="{C3923389-0F1E-42C9-BCC9-EA13884A0E6B}" destId="{48133F54-007B-408B-A30E-9804FC2BBB2E}" srcOrd="4" destOrd="0" presId="urn:microsoft.com/office/officeart/2008/layout/LinedList"/>
    <dgm:cxn modelId="{7BFA450B-B155-49A4-A1B7-FA7F94296243}" type="presParOf" srcId="{C3923389-0F1E-42C9-BCC9-EA13884A0E6B}" destId="{71EE551F-CCF7-4F68-A227-FFB5B1A250FB}" srcOrd="5" destOrd="0" presId="urn:microsoft.com/office/officeart/2008/layout/LinedList"/>
    <dgm:cxn modelId="{4D63753F-E76A-4BF2-8E70-88823B106588}" type="presParOf" srcId="{71EE551F-CCF7-4F68-A227-FFB5B1A250FB}" destId="{50488FC6-6143-4DD9-ABD0-6814E7C47514}" srcOrd="0" destOrd="0" presId="urn:microsoft.com/office/officeart/2008/layout/LinedList"/>
    <dgm:cxn modelId="{400A3761-20D0-422E-8E9D-F1232CD7C90A}" type="presParOf" srcId="{71EE551F-CCF7-4F68-A227-FFB5B1A250FB}" destId="{BA0FE88E-AB80-44EE-A5B7-0F1FBD82CB71}" srcOrd="1" destOrd="0" presId="urn:microsoft.com/office/officeart/2008/layout/LinedList"/>
    <dgm:cxn modelId="{1CF92371-4AF7-4474-9BE5-78A27B94C5CA}" type="presParOf" srcId="{C3923389-0F1E-42C9-BCC9-EA13884A0E6B}" destId="{4AAB0684-0309-4196-AD78-D30473DA2A55}" srcOrd="6" destOrd="0" presId="urn:microsoft.com/office/officeart/2008/layout/LinedList"/>
    <dgm:cxn modelId="{765683FF-AA30-4702-A1DA-5D207F7D6B96}" type="presParOf" srcId="{C3923389-0F1E-42C9-BCC9-EA13884A0E6B}" destId="{2B1FB7E5-012C-43E3-B192-63AB13B83274}" srcOrd="7" destOrd="0" presId="urn:microsoft.com/office/officeart/2008/layout/LinedList"/>
    <dgm:cxn modelId="{56DBEA7E-2BB5-49D9-BA08-24E3CE6F015A}" type="presParOf" srcId="{2B1FB7E5-012C-43E3-B192-63AB13B83274}" destId="{266AE5D6-D244-4689-9DF9-EBD0059C590D}" srcOrd="0" destOrd="0" presId="urn:microsoft.com/office/officeart/2008/layout/LinedList"/>
    <dgm:cxn modelId="{C04ECB2D-B9DB-485B-A87E-232A89817503}" type="presParOf" srcId="{2B1FB7E5-012C-43E3-B192-63AB13B83274}" destId="{9800D345-A996-4F70-A5E5-71962F8DFCEF}" srcOrd="1" destOrd="0" presId="urn:microsoft.com/office/officeart/2008/layout/LinedList"/>
    <dgm:cxn modelId="{80859921-ED2F-431B-8A0B-2C0314DD3CB3}" type="presParOf" srcId="{C3923389-0F1E-42C9-BCC9-EA13884A0E6B}" destId="{A9CCE773-430D-4A4A-A519-496D7DEA22B3}" srcOrd="8" destOrd="0" presId="urn:microsoft.com/office/officeart/2008/layout/LinedList"/>
    <dgm:cxn modelId="{293DA7A0-9FD1-4092-B4B9-EB98C2E51332}" type="presParOf" srcId="{C3923389-0F1E-42C9-BCC9-EA13884A0E6B}" destId="{26F5268E-4C54-46FA-AB13-88CAA5D98B24}" srcOrd="9" destOrd="0" presId="urn:microsoft.com/office/officeart/2008/layout/LinedList"/>
    <dgm:cxn modelId="{56C1239B-8F2A-4518-8AF3-932DCB978D84}" type="presParOf" srcId="{26F5268E-4C54-46FA-AB13-88CAA5D98B24}" destId="{CBBD87DB-D28C-4E36-A3ED-0664F5B195C9}" srcOrd="0" destOrd="0" presId="urn:microsoft.com/office/officeart/2008/layout/LinedList"/>
    <dgm:cxn modelId="{ABEA0ABA-DC8E-42F3-A344-C3DDFD9EF61B}" type="presParOf" srcId="{26F5268E-4C54-46FA-AB13-88CAA5D98B24}" destId="{A7E415C7-2A0E-46C7-92DF-D5C5E95C1E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E1267-9334-4576-94DE-A73C7AB7429A}">
      <dsp:nvSpPr>
        <dsp:cNvPr id="0" name=""/>
        <dsp:cNvSpPr/>
      </dsp:nvSpPr>
      <dsp:spPr>
        <a:xfrm>
          <a:off x="0" y="0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Computing Infrastructure</a:t>
          </a:r>
        </a:p>
      </dsp:txBody>
      <dsp:txXfrm>
        <a:off x="21827" y="21827"/>
        <a:ext cx="3157146" cy="701582"/>
      </dsp:txXfrm>
    </dsp:sp>
    <dsp:sp modelId="{2FEC4CC7-987B-47E6-8C7B-2E1B1E49A431}">
      <dsp:nvSpPr>
        <dsp:cNvPr id="0" name=""/>
        <dsp:cNvSpPr/>
      </dsp:nvSpPr>
      <dsp:spPr>
        <a:xfrm>
          <a:off x="302323" y="848741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Image Digitization</a:t>
          </a:r>
        </a:p>
      </dsp:txBody>
      <dsp:txXfrm>
        <a:off x="324150" y="870568"/>
        <a:ext cx="3218125" cy="701582"/>
      </dsp:txXfrm>
    </dsp:sp>
    <dsp:sp modelId="{7D4B68A9-AC43-44D4-92C3-DF6AD350E5E7}">
      <dsp:nvSpPr>
        <dsp:cNvPr id="0" name=""/>
        <dsp:cNvSpPr/>
      </dsp:nvSpPr>
      <dsp:spPr>
        <a:xfrm>
          <a:off x="604646" y="1697482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Organization</a:t>
          </a:r>
        </a:p>
      </dsp:txBody>
      <dsp:txXfrm>
        <a:off x="626473" y="1719309"/>
        <a:ext cx="3218125" cy="701582"/>
      </dsp:txXfrm>
    </dsp:sp>
    <dsp:sp modelId="{65A14B72-19D0-4429-9019-DAF5F4DB0D58}">
      <dsp:nvSpPr>
        <dsp:cNvPr id="0" name=""/>
        <dsp:cNvSpPr/>
      </dsp:nvSpPr>
      <dsp:spPr>
        <a:xfrm>
          <a:off x="906970" y="2546223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Anonymization</a:t>
          </a:r>
        </a:p>
      </dsp:txBody>
      <dsp:txXfrm>
        <a:off x="928797" y="2568050"/>
        <a:ext cx="3218125" cy="701581"/>
      </dsp:txXfrm>
    </dsp:sp>
    <dsp:sp modelId="{B8E98E5B-0BFF-4FF2-A981-4A40D021168F}">
      <dsp:nvSpPr>
        <dsp:cNvPr id="0" name=""/>
        <dsp:cNvSpPr/>
      </dsp:nvSpPr>
      <dsp:spPr>
        <a:xfrm>
          <a:off x="1209293" y="3394964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Annotation</a:t>
          </a:r>
        </a:p>
      </dsp:txBody>
      <dsp:txXfrm>
        <a:off x="1231120" y="3416791"/>
        <a:ext cx="3218125" cy="701582"/>
      </dsp:txXfrm>
    </dsp:sp>
    <dsp:sp modelId="{0E5D7642-13EC-4AE2-BB56-BE0CE45353CA}">
      <dsp:nvSpPr>
        <dsp:cNvPr id="0" name=""/>
        <dsp:cNvSpPr/>
      </dsp:nvSpPr>
      <dsp:spPr>
        <a:xfrm>
          <a:off x="3564102" y="544436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673093" y="544436"/>
        <a:ext cx="266421" cy="364513"/>
      </dsp:txXfrm>
    </dsp:sp>
    <dsp:sp modelId="{7E4B30DA-5E5C-4AD7-BF8C-F8890090250C}">
      <dsp:nvSpPr>
        <dsp:cNvPr id="0" name=""/>
        <dsp:cNvSpPr/>
      </dsp:nvSpPr>
      <dsp:spPr>
        <a:xfrm>
          <a:off x="3866426" y="1393177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75417" y="1393177"/>
        <a:ext cx="266421" cy="364513"/>
      </dsp:txXfrm>
    </dsp:sp>
    <dsp:sp modelId="{F52B7240-5960-4FD7-B470-00F3C397B7D9}">
      <dsp:nvSpPr>
        <dsp:cNvPr id="0" name=""/>
        <dsp:cNvSpPr/>
      </dsp:nvSpPr>
      <dsp:spPr>
        <a:xfrm>
          <a:off x="4168749" y="2229497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77740" y="2229497"/>
        <a:ext cx="266421" cy="364513"/>
      </dsp:txXfrm>
    </dsp:sp>
    <dsp:sp modelId="{8CBBE90F-27F3-4F92-805B-70BB81427817}">
      <dsp:nvSpPr>
        <dsp:cNvPr id="0" name=""/>
        <dsp:cNvSpPr/>
      </dsp:nvSpPr>
      <dsp:spPr>
        <a:xfrm>
          <a:off x="4471073" y="3086519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80064" y="3086519"/>
        <a:ext cx="266421" cy="364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A6BCE-418E-4329-88DF-9717E667AFE0}">
      <dsp:nvSpPr>
        <dsp:cNvPr id="0" name=""/>
        <dsp:cNvSpPr/>
      </dsp:nvSpPr>
      <dsp:spPr>
        <a:xfrm>
          <a:off x="0" y="527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2C4F20-9828-4767-A528-161C444BCFF6}">
      <dsp:nvSpPr>
        <dsp:cNvPr id="0" name=""/>
        <dsp:cNvSpPr/>
      </dsp:nvSpPr>
      <dsp:spPr>
        <a:xfrm>
          <a:off x="0" y="527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Neuronix</a:t>
          </a:r>
          <a:r>
            <a:rPr lang="en-US" sz="2000" b="0" i="0" kern="1200" dirty="0"/>
            <a:t>: high-performance computing (HPC) cluster</a:t>
          </a:r>
          <a:endParaRPr lang="en-US" sz="2000" kern="1200" dirty="0"/>
        </a:p>
      </dsp:txBody>
      <dsp:txXfrm>
        <a:off x="0" y="527"/>
        <a:ext cx="3429000" cy="863389"/>
      </dsp:txXfrm>
    </dsp:sp>
    <dsp:sp modelId="{70797106-0314-4432-82DB-F80CA6F25625}">
      <dsp:nvSpPr>
        <dsp:cNvPr id="0" name=""/>
        <dsp:cNvSpPr/>
      </dsp:nvSpPr>
      <dsp:spPr>
        <a:xfrm>
          <a:off x="0" y="863916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74239E-0BE0-4365-83DB-69979E907A94}">
      <dsp:nvSpPr>
        <dsp:cNvPr id="0" name=""/>
        <dsp:cNvSpPr/>
      </dsp:nvSpPr>
      <dsp:spPr>
        <a:xfrm>
          <a:off x="0" y="863916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Aperio</a:t>
          </a:r>
          <a:r>
            <a:rPr lang="en-US" sz="2000" b="0" i="0" kern="1200" dirty="0"/>
            <a:t> AT2 high volume scanner (JPEG2000)</a:t>
          </a:r>
          <a:endParaRPr lang="en-US" sz="2000" kern="1200" dirty="0"/>
        </a:p>
      </dsp:txBody>
      <dsp:txXfrm>
        <a:off x="0" y="863916"/>
        <a:ext cx="3429000" cy="863389"/>
      </dsp:txXfrm>
    </dsp:sp>
    <dsp:sp modelId="{48133F54-007B-408B-A30E-9804FC2BBB2E}">
      <dsp:nvSpPr>
        <dsp:cNvPr id="0" name=""/>
        <dsp:cNvSpPr/>
      </dsp:nvSpPr>
      <dsp:spPr>
        <a:xfrm>
          <a:off x="0" y="1727305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488FC6-6143-4DD9-ABD0-6814E7C47514}">
      <dsp:nvSpPr>
        <dsp:cNvPr id="0" name=""/>
        <dsp:cNvSpPr/>
      </dsp:nvSpPr>
      <dsp:spPr>
        <a:xfrm>
          <a:off x="0" y="1727305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Aperio</a:t>
          </a:r>
          <a:r>
            <a:rPr lang="en-US" sz="2000" kern="1200" dirty="0"/>
            <a:t> </a:t>
          </a:r>
          <a:r>
            <a:rPr lang="en-US" sz="2000" kern="1200" dirty="0" err="1"/>
            <a:t>eSM</a:t>
          </a:r>
          <a:r>
            <a:rPr lang="en-US" sz="2000" kern="1200" dirty="0"/>
            <a:t> Web Server with naming conventions</a:t>
          </a:r>
        </a:p>
      </dsp:txBody>
      <dsp:txXfrm>
        <a:off x="0" y="1727305"/>
        <a:ext cx="3429000" cy="863389"/>
      </dsp:txXfrm>
    </dsp:sp>
    <dsp:sp modelId="{4AAB0684-0309-4196-AD78-D30473DA2A55}">
      <dsp:nvSpPr>
        <dsp:cNvPr id="0" name=""/>
        <dsp:cNvSpPr/>
      </dsp:nvSpPr>
      <dsp:spPr>
        <a:xfrm>
          <a:off x="0" y="2590694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6AE5D6-D244-4689-9DF9-EBD0059C590D}">
      <dsp:nvSpPr>
        <dsp:cNvPr id="0" name=""/>
        <dsp:cNvSpPr/>
      </dsp:nvSpPr>
      <dsp:spPr>
        <a:xfrm>
          <a:off x="0" y="2590694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Deidentification and transfer to </a:t>
          </a:r>
          <a:r>
            <a:rPr lang="en-US" sz="2000" kern="1200" dirty="0" err="1"/>
            <a:t>Neuronix</a:t>
          </a:r>
          <a:endParaRPr lang="en-US" sz="2000" kern="1200" dirty="0"/>
        </a:p>
      </dsp:txBody>
      <dsp:txXfrm>
        <a:off x="0" y="2590694"/>
        <a:ext cx="3429000" cy="863389"/>
      </dsp:txXfrm>
    </dsp:sp>
    <dsp:sp modelId="{A9CCE773-430D-4A4A-A519-496D7DEA22B3}">
      <dsp:nvSpPr>
        <dsp:cNvPr id="0" name=""/>
        <dsp:cNvSpPr/>
      </dsp:nvSpPr>
      <dsp:spPr>
        <a:xfrm>
          <a:off x="0" y="3454083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BD87DB-D28C-4E36-A3ED-0664F5B195C9}">
      <dsp:nvSpPr>
        <dsp:cNvPr id="0" name=""/>
        <dsp:cNvSpPr/>
      </dsp:nvSpPr>
      <dsp:spPr>
        <a:xfrm>
          <a:off x="0" y="3454083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Freehand annotation, XML labels</a:t>
          </a:r>
        </a:p>
      </dsp:txBody>
      <dsp:txXfrm>
        <a:off x="0" y="3454083"/>
        <a:ext cx="3429000" cy="863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E1267-9334-4576-94DE-A73C7AB7429A}">
      <dsp:nvSpPr>
        <dsp:cNvPr id="0" name=""/>
        <dsp:cNvSpPr/>
      </dsp:nvSpPr>
      <dsp:spPr>
        <a:xfrm>
          <a:off x="0" y="0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Computing Infrastructure</a:t>
          </a:r>
        </a:p>
      </dsp:txBody>
      <dsp:txXfrm>
        <a:off x="21827" y="21827"/>
        <a:ext cx="3157146" cy="701582"/>
      </dsp:txXfrm>
    </dsp:sp>
    <dsp:sp modelId="{2FEC4CC7-987B-47E6-8C7B-2E1B1E49A431}">
      <dsp:nvSpPr>
        <dsp:cNvPr id="0" name=""/>
        <dsp:cNvSpPr/>
      </dsp:nvSpPr>
      <dsp:spPr>
        <a:xfrm>
          <a:off x="302323" y="848741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Image Digitization</a:t>
          </a:r>
        </a:p>
      </dsp:txBody>
      <dsp:txXfrm>
        <a:off x="324150" y="870568"/>
        <a:ext cx="3218125" cy="701582"/>
      </dsp:txXfrm>
    </dsp:sp>
    <dsp:sp modelId="{7D4B68A9-AC43-44D4-92C3-DF6AD350E5E7}">
      <dsp:nvSpPr>
        <dsp:cNvPr id="0" name=""/>
        <dsp:cNvSpPr/>
      </dsp:nvSpPr>
      <dsp:spPr>
        <a:xfrm>
          <a:off x="604646" y="1697482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Organization</a:t>
          </a:r>
        </a:p>
      </dsp:txBody>
      <dsp:txXfrm>
        <a:off x="626473" y="1719309"/>
        <a:ext cx="3218125" cy="701582"/>
      </dsp:txXfrm>
    </dsp:sp>
    <dsp:sp modelId="{65A14B72-19D0-4429-9019-DAF5F4DB0D58}">
      <dsp:nvSpPr>
        <dsp:cNvPr id="0" name=""/>
        <dsp:cNvSpPr/>
      </dsp:nvSpPr>
      <dsp:spPr>
        <a:xfrm>
          <a:off x="906970" y="2546223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Anonymization</a:t>
          </a:r>
        </a:p>
      </dsp:txBody>
      <dsp:txXfrm>
        <a:off x="928797" y="2568050"/>
        <a:ext cx="3218125" cy="701581"/>
      </dsp:txXfrm>
    </dsp:sp>
    <dsp:sp modelId="{B8E98E5B-0BFF-4FF2-A981-4A40D021168F}">
      <dsp:nvSpPr>
        <dsp:cNvPr id="0" name=""/>
        <dsp:cNvSpPr/>
      </dsp:nvSpPr>
      <dsp:spPr>
        <a:xfrm>
          <a:off x="1209293" y="3394964"/>
          <a:ext cx="4048506" cy="74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Annotation</a:t>
          </a:r>
        </a:p>
      </dsp:txBody>
      <dsp:txXfrm>
        <a:off x="1231120" y="3416791"/>
        <a:ext cx="3218125" cy="701582"/>
      </dsp:txXfrm>
    </dsp:sp>
    <dsp:sp modelId="{0E5D7642-13EC-4AE2-BB56-BE0CE45353CA}">
      <dsp:nvSpPr>
        <dsp:cNvPr id="0" name=""/>
        <dsp:cNvSpPr/>
      </dsp:nvSpPr>
      <dsp:spPr>
        <a:xfrm>
          <a:off x="3564102" y="544436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673093" y="544436"/>
        <a:ext cx="266421" cy="364513"/>
      </dsp:txXfrm>
    </dsp:sp>
    <dsp:sp modelId="{7E4B30DA-5E5C-4AD7-BF8C-F8890090250C}">
      <dsp:nvSpPr>
        <dsp:cNvPr id="0" name=""/>
        <dsp:cNvSpPr/>
      </dsp:nvSpPr>
      <dsp:spPr>
        <a:xfrm>
          <a:off x="3866426" y="1393177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975417" y="1393177"/>
        <a:ext cx="266421" cy="364513"/>
      </dsp:txXfrm>
    </dsp:sp>
    <dsp:sp modelId="{F52B7240-5960-4FD7-B470-00F3C397B7D9}">
      <dsp:nvSpPr>
        <dsp:cNvPr id="0" name=""/>
        <dsp:cNvSpPr/>
      </dsp:nvSpPr>
      <dsp:spPr>
        <a:xfrm>
          <a:off x="4168749" y="2229497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277740" y="2229497"/>
        <a:ext cx="266421" cy="364513"/>
      </dsp:txXfrm>
    </dsp:sp>
    <dsp:sp modelId="{8CBBE90F-27F3-4F92-805B-70BB81427817}">
      <dsp:nvSpPr>
        <dsp:cNvPr id="0" name=""/>
        <dsp:cNvSpPr/>
      </dsp:nvSpPr>
      <dsp:spPr>
        <a:xfrm>
          <a:off x="4471073" y="3086519"/>
          <a:ext cx="484403" cy="484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580064" y="3086519"/>
        <a:ext cx="266421" cy="364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A6BCE-418E-4329-88DF-9717E667AFE0}">
      <dsp:nvSpPr>
        <dsp:cNvPr id="0" name=""/>
        <dsp:cNvSpPr/>
      </dsp:nvSpPr>
      <dsp:spPr>
        <a:xfrm>
          <a:off x="0" y="527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2C4F20-9828-4767-A528-161C444BCFF6}">
      <dsp:nvSpPr>
        <dsp:cNvPr id="0" name=""/>
        <dsp:cNvSpPr/>
      </dsp:nvSpPr>
      <dsp:spPr>
        <a:xfrm>
          <a:off x="0" y="527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Neuronix</a:t>
          </a:r>
          <a:r>
            <a:rPr lang="en-US" sz="2000" b="0" i="0" kern="1200" dirty="0"/>
            <a:t>: high-performance computing (HPC) cluster</a:t>
          </a:r>
          <a:endParaRPr lang="en-US" sz="2000" kern="1200" dirty="0"/>
        </a:p>
      </dsp:txBody>
      <dsp:txXfrm>
        <a:off x="0" y="527"/>
        <a:ext cx="3429000" cy="863389"/>
      </dsp:txXfrm>
    </dsp:sp>
    <dsp:sp modelId="{70797106-0314-4432-82DB-F80CA6F25625}">
      <dsp:nvSpPr>
        <dsp:cNvPr id="0" name=""/>
        <dsp:cNvSpPr/>
      </dsp:nvSpPr>
      <dsp:spPr>
        <a:xfrm>
          <a:off x="0" y="863916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74239E-0BE0-4365-83DB-69979E907A94}">
      <dsp:nvSpPr>
        <dsp:cNvPr id="0" name=""/>
        <dsp:cNvSpPr/>
      </dsp:nvSpPr>
      <dsp:spPr>
        <a:xfrm>
          <a:off x="0" y="863916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 err="1"/>
            <a:t>Aperio</a:t>
          </a:r>
          <a:r>
            <a:rPr lang="en-US" sz="2000" b="0" i="0" kern="1200" dirty="0"/>
            <a:t> AT2 high volume scanner (JPEG2000)</a:t>
          </a:r>
          <a:endParaRPr lang="en-US" sz="2000" kern="1200" dirty="0"/>
        </a:p>
      </dsp:txBody>
      <dsp:txXfrm>
        <a:off x="0" y="863916"/>
        <a:ext cx="3429000" cy="863389"/>
      </dsp:txXfrm>
    </dsp:sp>
    <dsp:sp modelId="{48133F54-007B-408B-A30E-9804FC2BBB2E}">
      <dsp:nvSpPr>
        <dsp:cNvPr id="0" name=""/>
        <dsp:cNvSpPr/>
      </dsp:nvSpPr>
      <dsp:spPr>
        <a:xfrm>
          <a:off x="0" y="1727305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488FC6-6143-4DD9-ABD0-6814E7C47514}">
      <dsp:nvSpPr>
        <dsp:cNvPr id="0" name=""/>
        <dsp:cNvSpPr/>
      </dsp:nvSpPr>
      <dsp:spPr>
        <a:xfrm>
          <a:off x="0" y="1727305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Aperio</a:t>
          </a:r>
          <a:r>
            <a:rPr lang="en-US" sz="2000" kern="1200" dirty="0"/>
            <a:t> </a:t>
          </a:r>
          <a:r>
            <a:rPr lang="en-US" sz="2000" kern="1200" dirty="0" err="1"/>
            <a:t>eSM</a:t>
          </a:r>
          <a:r>
            <a:rPr lang="en-US" sz="2000" kern="1200" dirty="0"/>
            <a:t> Web Server with naming conventions</a:t>
          </a:r>
        </a:p>
      </dsp:txBody>
      <dsp:txXfrm>
        <a:off x="0" y="1727305"/>
        <a:ext cx="3429000" cy="863389"/>
      </dsp:txXfrm>
    </dsp:sp>
    <dsp:sp modelId="{4AAB0684-0309-4196-AD78-D30473DA2A55}">
      <dsp:nvSpPr>
        <dsp:cNvPr id="0" name=""/>
        <dsp:cNvSpPr/>
      </dsp:nvSpPr>
      <dsp:spPr>
        <a:xfrm>
          <a:off x="0" y="2590694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6AE5D6-D244-4689-9DF9-EBD0059C590D}">
      <dsp:nvSpPr>
        <dsp:cNvPr id="0" name=""/>
        <dsp:cNvSpPr/>
      </dsp:nvSpPr>
      <dsp:spPr>
        <a:xfrm>
          <a:off x="0" y="2590694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Deidentification and transfer to </a:t>
          </a:r>
          <a:r>
            <a:rPr lang="en-US" sz="2000" kern="1200" dirty="0" err="1"/>
            <a:t>Neuronix</a:t>
          </a:r>
          <a:endParaRPr lang="en-US" sz="2000" kern="1200" dirty="0"/>
        </a:p>
      </dsp:txBody>
      <dsp:txXfrm>
        <a:off x="0" y="2590694"/>
        <a:ext cx="3429000" cy="863389"/>
      </dsp:txXfrm>
    </dsp:sp>
    <dsp:sp modelId="{A9CCE773-430D-4A4A-A519-496D7DEA22B3}">
      <dsp:nvSpPr>
        <dsp:cNvPr id="0" name=""/>
        <dsp:cNvSpPr/>
      </dsp:nvSpPr>
      <dsp:spPr>
        <a:xfrm>
          <a:off x="0" y="3454083"/>
          <a:ext cx="3429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BD87DB-D28C-4E36-A3ED-0664F5B195C9}">
      <dsp:nvSpPr>
        <dsp:cNvPr id="0" name=""/>
        <dsp:cNvSpPr/>
      </dsp:nvSpPr>
      <dsp:spPr>
        <a:xfrm>
          <a:off x="0" y="3454083"/>
          <a:ext cx="3429000" cy="863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Freehand annotation, XML labels</a:t>
          </a:r>
        </a:p>
      </dsp:txBody>
      <dsp:txXfrm>
        <a:off x="0" y="3454083"/>
        <a:ext cx="3429000" cy="863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0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5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/>
          <a:lstStyle/>
          <a:p>
            <a:fld id="{CAEBE13E-4B7E-4445-AA1D-E25F39BAB5ED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BA024-DD90-5E4E-A9CB-3F4C2BA80473}"/>
              </a:ext>
            </a:extLst>
          </p:cNvPr>
          <p:cNvSpPr/>
          <p:nvPr userDrawn="1"/>
        </p:nvSpPr>
        <p:spPr>
          <a:xfrm>
            <a:off x="-25400" y="1016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2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5" y="661296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44">
              <a:lnSpc>
                <a:spcPct val="95000"/>
              </a:lnSpc>
              <a:spcBef>
                <a:spcPts val="1200"/>
              </a:spcBef>
              <a:tabLst>
                <a:tab pos="8513550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000" b="1" cap="non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Khalkhali</a:t>
            </a: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Digital Pathology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May 15, 2020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7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8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254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Digital Pathology Image Interpretation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D08A25-95A8-4995-99AD-F4B9C2E3C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71800"/>
            <a:ext cx="2984500" cy="13604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5E6B-31C3-4D04-98F2-3CFB9D2D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7" y="5752415"/>
            <a:ext cx="1655274" cy="1105585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837ED42-27BE-474E-9C76-E2450B64B4F9}"/>
              </a:ext>
            </a:extLst>
          </p:cNvPr>
          <p:cNvSpPr txBox="1">
            <a:spLocks/>
          </p:cNvSpPr>
          <p:nvPr/>
        </p:nvSpPr>
        <p:spPr>
          <a:xfrm>
            <a:off x="1219200" y="5000151"/>
            <a:ext cx="6705600" cy="185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Vahid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Khalkhali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Neural Engineering Data Consortium,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Temple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81953-4802-4139-8ADB-E61DB1D30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68" r="457" b="2768"/>
          <a:stretch/>
        </p:blipFill>
        <p:spPr>
          <a:xfrm>
            <a:off x="990600" y="1066800"/>
            <a:ext cx="7137797" cy="347139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tx1">
                <a:lumMod val="75000"/>
                <a:lumOff val="2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charset="0"/>
                <a:cs typeface="Arial" charset="0"/>
              </a:rPr>
              <a:t>Digital Pathology</a:t>
            </a:r>
          </a:p>
          <a:p>
            <a:pPr marL="182558" indent="-182558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charset="0"/>
                <a:cs typeface="Arial" charset="0"/>
              </a:rPr>
              <a:t>Process Pipeline</a:t>
            </a:r>
          </a:p>
          <a:p>
            <a:pPr marL="182558" indent="-182558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charset="0"/>
                <a:cs typeface="Arial" charset="0"/>
              </a:rPr>
              <a:t>Our Current State</a:t>
            </a:r>
          </a:p>
          <a:p>
            <a:pPr marL="182558" indent="-182558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charset="0"/>
                <a:cs typeface="Arial" charset="0"/>
              </a:rPr>
              <a:t>Technical Challenges</a:t>
            </a:r>
          </a:p>
          <a:p>
            <a:pPr marL="182558" indent="-182558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charset="0"/>
                <a:cs typeface="Arial" charset="0"/>
              </a:rPr>
              <a:t>Plans</a:t>
            </a:r>
          </a:p>
          <a:p>
            <a:pPr marL="182558" indent="-182558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charset="0"/>
                <a:cs typeface="Arial" charset="0"/>
              </a:rPr>
              <a:t>Q &amp; 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Digital Pathology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25526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Pathology is a branch of medical science focused on the cause, origin, and nature, of disease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typical pathology laboratory workflow involves the preparation of a very thin tissue specimen mounted on a glass slide.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9968B-7427-43E9-80ED-B9BD815D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0" t="34000" r="8000" b="34000"/>
          <a:stretch/>
        </p:blipFill>
        <p:spPr>
          <a:xfrm>
            <a:off x="5562600" y="1885951"/>
            <a:ext cx="264033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6842E-3665-4E02-872F-0C413C405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3" t="57240" r="4447" b="12095"/>
          <a:stretch/>
        </p:blipFill>
        <p:spPr>
          <a:xfrm>
            <a:off x="4800600" y="5029200"/>
            <a:ext cx="4114987" cy="1371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C14B8F-0626-42C6-95CD-34C8CBD44E8E}"/>
              </a:ext>
            </a:extLst>
          </p:cNvPr>
          <p:cNvSpPr txBox="1">
            <a:spLocks/>
          </p:cNvSpPr>
          <p:nvPr/>
        </p:nvSpPr>
        <p:spPr>
          <a:xfrm>
            <a:off x="228600" y="2038354"/>
            <a:ext cx="4572000" cy="413384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Digital Pathology refers to the process of digitizing an analog image so that images can be retrieved, manipulated, and evaluated by computers.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are currently two dominant vendors in the commercial marketplace. Our group use Leica Biosystems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Aperio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slide files are 3 or 4 flat 2d images.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BA6E22-9AEF-4DC6-B65E-F81ECE7537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67" b="2767"/>
          <a:stretch/>
        </p:blipFill>
        <p:spPr>
          <a:xfrm>
            <a:off x="5168737" y="2971800"/>
            <a:ext cx="344186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Process Pipeline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EB4461-7357-4D42-B24C-02425489D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555539"/>
              </p:ext>
            </p:extLst>
          </p:nvPr>
        </p:nvGraphicFramePr>
        <p:xfrm>
          <a:off x="228600" y="1320800"/>
          <a:ext cx="52578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FB8306-19BA-495F-A31D-A3B1CF89F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32033"/>
              </p:ext>
            </p:extLst>
          </p:nvPr>
        </p:nvGraphicFramePr>
        <p:xfrm>
          <a:off x="5562600" y="1320800"/>
          <a:ext cx="34290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999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Our Current State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9EB4461-7357-4D42-B24C-02425489DC12}"/>
              </a:ext>
            </a:extLst>
          </p:cNvPr>
          <p:cNvGraphicFramePr/>
          <p:nvPr/>
        </p:nvGraphicFramePr>
        <p:xfrm>
          <a:off x="228600" y="1320800"/>
          <a:ext cx="52578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FB8306-19BA-495F-A31D-A3B1CF89F3EE}"/>
              </a:ext>
            </a:extLst>
          </p:cNvPr>
          <p:cNvGraphicFramePr/>
          <p:nvPr/>
        </p:nvGraphicFramePr>
        <p:xfrm>
          <a:off x="5562600" y="1320800"/>
          <a:ext cx="34290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90B51C-150F-4F85-8240-D68A068B1D64}"/>
              </a:ext>
            </a:extLst>
          </p:cNvPr>
          <p:cNvSpPr/>
          <p:nvPr/>
        </p:nvSpPr>
        <p:spPr>
          <a:xfrm>
            <a:off x="228600" y="1244600"/>
            <a:ext cx="4191000" cy="43942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65CAF2-046B-40F9-ACD7-E1CCE61B9784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714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Currently, our group has done all the fundamental steps. Organizing the overall process is needed.</a:t>
            </a:r>
          </a:p>
        </p:txBody>
      </p:sp>
    </p:spTree>
    <p:extLst>
      <p:ext uri="{BB962C8B-B14F-4D97-AF65-F5344CB8AC3E}">
        <p14:creationId xmlns:p14="http://schemas.microsoft.com/office/powerpoint/2010/main" val="6239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Technical 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196769" y="762000"/>
            <a:ext cx="8602699" cy="5562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Anonymization procedure and tools need to be documented.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It seems that the group has not decided about the labels’ container.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large size of images in the lowest level of slides makes most computations infeasible.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the number of images increases significantly, the storage space can be a challenge.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Automated cancer recognition cannot be built on low number of annotated data.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Speeding up the speed of annotation and training more annotators are necessary.</a:t>
            </a:r>
          </a:p>
        </p:txBody>
      </p:sp>
    </p:spTree>
    <p:extLst>
      <p:ext uri="{BB962C8B-B14F-4D97-AF65-F5344CB8AC3E}">
        <p14:creationId xmlns:p14="http://schemas.microsoft.com/office/powerpoint/2010/main" val="322066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latin typeface="Arial" charset="0"/>
                <a:cs typeface="Arial" charset="0"/>
              </a:rPr>
              <a:t>Near term:</a:t>
            </a:r>
          </a:p>
          <a:p>
            <a:pPr marL="582608" lvl="1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Finish the deidentification process with documents</a:t>
            </a:r>
          </a:p>
          <a:p>
            <a:pPr marL="582608" lvl="1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Decide about the labels’ container and make necessary conversions</a:t>
            </a:r>
          </a:p>
          <a:p>
            <a:pPr marL="582608" lvl="1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Decide about images data manipulation</a:t>
            </a:r>
          </a:p>
          <a:p>
            <a:pPr marL="182558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latin typeface="Arial" charset="0"/>
                <a:cs typeface="Arial" charset="0"/>
              </a:rPr>
              <a:t>Long term:</a:t>
            </a:r>
          </a:p>
          <a:p>
            <a:pPr marL="582608" lvl="1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Generating 100,000 images.</a:t>
            </a:r>
          </a:p>
          <a:p>
            <a:pPr marL="582608" lvl="1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Speed up annotation process</a:t>
            </a:r>
          </a:p>
          <a:p>
            <a:pPr marL="582608" lvl="1" indent="-18255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Making automated cancer recognition system</a:t>
            </a:r>
          </a:p>
        </p:txBody>
      </p:sp>
    </p:spTree>
    <p:extLst>
      <p:ext uri="{BB962C8B-B14F-4D97-AF65-F5344CB8AC3E}">
        <p14:creationId xmlns:p14="http://schemas.microsoft.com/office/powerpoint/2010/main" val="107652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Q &amp; 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4B7A10-6F6D-4275-91EC-A0918EC9FE39}"/>
              </a:ext>
            </a:extLst>
          </p:cNvPr>
          <p:cNvSpPr/>
          <p:nvPr/>
        </p:nvSpPr>
        <p:spPr>
          <a:xfrm>
            <a:off x="2884519" y="2967335"/>
            <a:ext cx="3374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6313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3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>
                <a:latin typeface="Arial" charset="0"/>
                <a:cs typeface="Arial" charset="0"/>
              </a:rPr>
              <a:t>Shawki</a:t>
            </a:r>
            <a:r>
              <a:rPr lang="en-US" sz="1800" b="1" dirty="0">
                <a:latin typeface="Arial" charset="0"/>
                <a:cs typeface="Arial" charset="0"/>
              </a:rPr>
              <a:t>, N., </a:t>
            </a:r>
            <a:r>
              <a:rPr lang="en-US" sz="1800" b="1" dirty="0" err="1">
                <a:latin typeface="Arial" charset="0"/>
                <a:cs typeface="Arial" charset="0"/>
              </a:rPr>
              <a:t>Shadhin</a:t>
            </a:r>
            <a:r>
              <a:rPr lang="en-US" sz="1800" b="1" dirty="0">
                <a:latin typeface="Arial" charset="0"/>
                <a:cs typeface="Arial" charset="0"/>
              </a:rPr>
              <a:t>, M. G. M., </a:t>
            </a:r>
            <a:r>
              <a:rPr lang="en-US" sz="1800" b="1" dirty="0" err="1">
                <a:latin typeface="Arial" charset="0"/>
                <a:cs typeface="Arial" charset="0"/>
              </a:rPr>
              <a:t>Elseify</a:t>
            </a:r>
            <a:r>
              <a:rPr lang="en-US" sz="1800" b="1" dirty="0">
                <a:latin typeface="Arial" charset="0"/>
                <a:cs typeface="Arial" charset="0"/>
              </a:rPr>
              <a:t>, T., </a:t>
            </a:r>
            <a:r>
              <a:rPr lang="en-US" sz="1800" b="1" dirty="0" err="1">
                <a:latin typeface="Arial" charset="0"/>
                <a:cs typeface="Arial" charset="0"/>
              </a:rPr>
              <a:t>Jakielaszek</a:t>
            </a:r>
            <a:r>
              <a:rPr lang="en-US" sz="1800" b="1" dirty="0">
                <a:latin typeface="Arial" charset="0"/>
                <a:cs typeface="Arial" charset="0"/>
              </a:rPr>
              <a:t>, L., Farkas, T., </a:t>
            </a:r>
            <a:r>
              <a:rPr lang="en-US" sz="1800" b="1" dirty="0" err="1">
                <a:latin typeface="Arial" charset="0"/>
                <a:cs typeface="Arial" charset="0"/>
              </a:rPr>
              <a:t>Persidsky</a:t>
            </a:r>
            <a:r>
              <a:rPr lang="en-US" sz="1800" b="1" dirty="0">
                <a:latin typeface="Arial" charset="0"/>
                <a:cs typeface="Arial" charset="0"/>
              </a:rPr>
              <a:t>, Y., … </a:t>
            </a:r>
            <a:r>
              <a:rPr lang="en-US" sz="1800" b="1" dirty="0" err="1">
                <a:latin typeface="Arial" charset="0"/>
                <a:cs typeface="Arial" charset="0"/>
              </a:rPr>
              <a:t>Picone</a:t>
            </a:r>
            <a:r>
              <a:rPr lang="en-US" sz="1800" b="1" dirty="0">
                <a:latin typeface="Arial" charset="0"/>
                <a:cs typeface="Arial" charset="0"/>
              </a:rPr>
              <a:t>, J. (2020). The Temple University Digital Pathology Corpus. In I. Obeid, I. </a:t>
            </a:r>
            <a:r>
              <a:rPr lang="en-US" sz="1800" b="1" dirty="0" err="1">
                <a:latin typeface="Arial" charset="0"/>
                <a:cs typeface="Arial" charset="0"/>
              </a:rPr>
              <a:t>Selesnick</a:t>
            </a:r>
            <a:r>
              <a:rPr lang="en-US" sz="1800" b="1" dirty="0">
                <a:latin typeface="Arial" charset="0"/>
                <a:cs typeface="Arial" charset="0"/>
              </a:rPr>
              <a:t>, &amp; J. </a:t>
            </a:r>
            <a:r>
              <a:rPr lang="en-US" sz="1800" b="1" dirty="0" err="1">
                <a:latin typeface="Arial" charset="0"/>
                <a:cs typeface="Arial" charset="0"/>
              </a:rPr>
              <a:t>Picone</a:t>
            </a:r>
            <a:r>
              <a:rPr lang="en-US" sz="1800" b="1" dirty="0">
                <a:latin typeface="Arial" charset="0"/>
                <a:cs typeface="Arial" charset="0"/>
              </a:rPr>
              <a:t> (Eds.), Signal Processing in Medicine and Biology: Emerging Trends in Research and Applications (1st ed., pp. 67–104). New York City, New York, USA: Springer. https://doi.org/10.1007/978-3-030-36844-9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err="1">
                <a:latin typeface="Arial" charset="0"/>
                <a:cs typeface="Arial" charset="0"/>
              </a:rPr>
              <a:t>Aperio</a:t>
            </a:r>
            <a:r>
              <a:rPr lang="en-US" sz="1800" b="1" dirty="0">
                <a:latin typeface="Arial" charset="0"/>
                <a:cs typeface="Arial" charset="0"/>
              </a:rPr>
              <a:t> Digital Pathology Solutions, Accessed on: May. 14, 2020, [Online]. Available: https://www2.leicabiosystems.com/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01283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12052</TotalTime>
  <Words>501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1_ISIP Title Slide</vt:lpstr>
      <vt:lpstr>2_ISIP Content Slide</vt:lpstr>
      <vt:lpstr>PowerPoint Presentation</vt:lpstr>
      <vt:lpstr>Outline</vt:lpstr>
      <vt:lpstr>Digital Pathology</vt:lpstr>
      <vt:lpstr>Process Pipeline</vt:lpstr>
      <vt:lpstr>Our Current State</vt:lpstr>
      <vt:lpstr>Technical Challenges</vt:lpstr>
      <vt:lpstr>Plan</vt:lpstr>
      <vt:lpstr>Q &amp; A</vt:lpstr>
      <vt:lpstr>References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Vahid</cp:lastModifiedBy>
  <cp:revision>987</cp:revision>
  <dcterms:created xsi:type="dcterms:W3CDTF">2012-05-05T20:20:58Z</dcterms:created>
  <dcterms:modified xsi:type="dcterms:W3CDTF">2020-05-15T02:34:40Z</dcterms:modified>
</cp:coreProperties>
</file>