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55448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FCED"/>
    <a:srgbClr val="8BFFFF"/>
    <a:srgbClr val="08E2BE"/>
    <a:srgbClr val="009999"/>
    <a:srgbClr val="00FFCC"/>
    <a:srgbClr val="00CCFF"/>
    <a:srgbClr val="A40000"/>
    <a:srgbClr val="5C0000"/>
    <a:srgbClr val="9999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0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3100" y="1122363"/>
            <a:ext cx="116586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3602038"/>
            <a:ext cx="116586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05E3-0F78-45B0-A3CF-D1B4CDA102D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8F7E-5FF0-4C9F-916D-8559045F3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28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05E3-0F78-45B0-A3CF-D1B4CDA102D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8F7E-5FF0-4C9F-916D-8559045F3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2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4247" y="365125"/>
            <a:ext cx="335184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705" y="365125"/>
            <a:ext cx="9861233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05E3-0F78-45B0-A3CF-D1B4CDA102D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8F7E-5FF0-4C9F-916D-8559045F3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05E3-0F78-45B0-A3CF-D1B4CDA102D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8F7E-5FF0-4C9F-916D-8559045F3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09" y="1709739"/>
            <a:ext cx="1340739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0609" y="4589464"/>
            <a:ext cx="1340739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05E3-0F78-45B0-A3CF-D1B4CDA102D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8F7E-5FF0-4C9F-916D-8559045F3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5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705" y="1825625"/>
            <a:ext cx="660654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9555" y="1825625"/>
            <a:ext cx="660654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05E3-0F78-45B0-A3CF-D1B4CDA102D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8F7E-5FF0-4C9F-916D-8559045F3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8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365126"/>
            <a:ext cx="1340739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731" y="1681163"/>
            <a:ext cx="657617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0731" y="2505075"/>
            <a:ext cx="657617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69555" y="1681163"/>
            <a:ext cx="66085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69555" y="2505075"/>
            <a:ext cx="660856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05E3-0F78-45B0-A3CF-D1B4CDA102D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8F7E-5FF0-4C9F-916D-8559045F3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89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05E3-0F78-45B0-A3CF-D1B4CDA102D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8F7E-5FF0-4C9F-916D-8559045F3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60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05E3-0F78-45B0-A3CF-D1B4CDA102D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8F7E-5FF0-4C9F-916D-8559045F3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95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457200"/>
            <a:ext cx="501360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8565" y="987426"/>
            <a:ext cx="786955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2057400"/>
            <a:ext cx="501360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05E3-0F78-45B0-A3CF-D1B4CDA102D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8F7E-5FF0-4C9F-916D-8559045F3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9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457200"/>
            <a:ext cx="501360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8565" y="987426"/>
            <a:ext cx="7869555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2057400"/>
            <a:ext cx="501360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05E3-0F78-45B0-A3CF-D1B4CDA102D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F8F7E-5FF0-4C9F-916D-8559045F3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6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705" y="365126"/>
            <a:ext cx="134073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1825625"/>
            <a:ext cx="1340739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705" y="6356351"/>
            <a:ext cx="34975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205E3-0F78-45B0-A3CF-D1B4CDA102D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9215" y="6356351"/>
            <a:ext cx="5246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8515" y="6356351"/>
            <a:ext cx="34975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F8F7E-5FF0-4C9F-916D-8559045F3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9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7.png"/><Relationship Id="rId7" Type="http://schemas.openxmlformats.org/officeDocument/2006/relationships/image" Target="../media/image3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10.png"/><Relationship Id="rId5" Type="http://schemas.openxmlformats.org/officeDocument/2006/relationships/image" Target="../media/image31.png"/><Relationship Id="rId10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7F07C7A-E7DC-4725-A9EA-7D838F77C0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2785" y="710946"/>
            <a:ext cx="1581150" cy="571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4ADAD15-51D6-4502-B4C1-647E7F9E02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3935" y="710948"/>
            <a:ext cx="2800350" cy="4286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C4C58E-002E-49CF-846A-53365DD94F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4286" y="772860"/>
            <a:ext cx="4027081" cy="4286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E477EE3-2D3E-441D-8607-3B175B64F0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6447" y="3109152"/>
            <a:ext cx="1657350" cy="3143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CFD762-C2E8-49B2-B58F-88FCDBD192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99511" y="3066287"/>
            <a:ext cx="2828925" cy="4000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88CA102-4456-429D-8263-C1650FDB1B2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14148" y="3081146"/>
            <a:ext cx="2200275" cy="2857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C01E744-5891-4C76-A9BD-B8E15D143FF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14423" y="3057145"/>
            <a:ext cx="2447925" cy="3333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8FBC75F-5CB9-4BFE-82A8-E5C355CE2F7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165115" y="2890455"/>
            <a:ext cx="2133600" cy="4572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B8533CE-1866-4E45-B18C-62280AEB38D2}"/>
              </a:ext>
            </a:extLst>
          </p:cNvPr>
          <p:cNvSpPr txBox="1"/>
          <p:nvPr/>
        </p:nvSpPr>
        <p:spPr>
          <a:xfrm>
            <a:off x="11641367" y="832151"/>
            <a:ext cx="1794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Seizures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346E3AE-AEB1-4EAD-AD36-73702E4B732C}"/>
              </a:ext>
            </a:extLst>
          </p:cNvPr>
          <p:cNvSpPr txBox="1"/>
          <p:nvPr/>
        </p:nvSpPr>
        <p:spPr>
          <a:xfrm>
            <a:off x="11641367" y="3440619"/>
            <a:ext cx="1794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3810396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7414FB8-888C-4FCC-BB16-6DC45438E0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072" y="3838862"/>
            <a:ext cx="2200275" cy="2857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4ED2E81-8B68-4F32-B5F8-E80FC82892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347" y="3814861"/>
            <a:ext cx="2447925" cy="3333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3D248AA-2795-4063-9FA5-57CA9D3B95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0039" y="3648171"/>
            <a:ext cx="2133600" cy="457200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4BDC917-6622-467B-9FA8-7F4C8717FEDF}"/>
              </a:ext>
            </a:extLst>
          </p:cNvPr>
          <p:cNvCxnSpPr>
            <a:cxnSpLocks/>
          </p:cNvCxnSpPr>
          <p:nvPr/>
        </p:nvCxnSpPr>
        <p:spPr>
          <a:xfrm>
            <a:off x="1598611" y="4443307"/>
            <a:ext cx="5355771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471BB11-6012-44D1-A35F-31328B36F1A2}"/>
              </a:ext>
            </a:extLst>
          </p:cNvPr>
          <p:cNvCxnSpPr/>
          <p:nvPr/>
        </p:nvCxnSpPr>
        <p:spPr>
          <a:xfrm>
            <a:off x="1598609" y="4322011"/>
            <a:ext cx="0" cy="2519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4058DD7-4DA0-4FF5-B4E2-EAAB637A60F7}"/>
              </a:ext>
            </a:extLst>
          </p:cNvPr>
          <p:cNvCxnSpPr/>
          <p:nvPr/>
        </p:nvCxnSpPr>
        <p:spPr>
          <a:xfrm>
            <a:off x="6954380" y="4322011"/>
            <a:ext cx="0" cy="2519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D841E7B-28CA-4290-8B7A-0687E7BF6996}"/>
              </a:ext>
            </a:extLst>
          </p:cNvPr>
          <p:cNvCxnSpPr/>
          <p:nvPr/>
        </p:nvCxnSpPr>
        <p:spPr>
          <a:xfrm>
            <a:off x="4170665" y="4077860"/>
            <a:ext cx="0" cy="2519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F09BF3E-1AAA-45AC-B779-5F2973862B83}"/>
              </a:ext>
            </a:extLst>
          </p:cNvPr>
          <p:cNvCxnSpPr/>
          <p:nvPr/>
        </p:nvCxnSpPr>
        <p:spPr>
          <a:xfrm>
            <a:off x="4295073" y="4077860"/>
            <a:ext cx="0" cy="2519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8442BA4-CEA7-44FC-BE95-EA18C081D006}"/>
              </a:ext>
            </a:extLst>
          </p:cNvPr>
          <p:cNvCxnSpPr/>
          <p:nvPr/>
        </p:nvCxnSpPr>
        <p:spPr>
          <a:xfrm>
            <a:off x="4295073" y="3586937"/>
            <a:ext cx="0" cy="25192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E094C62-BE78-486C-BF70-D7DB6942B5DF}"/>
              </a:ext>
            </a:extLst>
          </p:cNvPr>
          <p:cNvCxnSpPr/>
          <p:nvPr/>
        </p:nvCxnSpPr>
        <p:spPr>
          <a:xfrm>
            <a:off x="4400820" y="3586937"/>
            <a:ext cx="0" cy="25192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3C9A8E4-B309-4FD5-945C-89563294D297}"/>
              </a:ext>
            </a:extLst>
          </p:cNvPr>
          <p:cNvCxnSpPr/>
          <p:nvPr/>
        </p:nvCxnSpPr>
        <p:spPr>
          <a:xfrm>
            <a:off x="4512787" y="3586937"/>
            <a:ext cx="0" cy="25192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9C33CFF-AA87-4479-8438-C079931601DF}"/>
              </a:ext>
            </a:extLst>
          </p:cNvPr>
          <p:cNvCxnSpPr/>
          <p:nvPr/>
        </p:nvCxnSpPr>
        <p:spPr>
          <a:xfrm>
            <a:off x="4615424" y="3586937"/>
            <a:ext cx="0" cy="25192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7027CB6-4A12-46C0-AED6-EBCA8E7BFC84}"/>
              </a:ext>
            </a:extLst>
          </p:cNvPr>
          <p:cNvCxnSpPr/>
          <p:nvPr/>
        </p:nvCxnSpPr>
        <p:spPr>
          <a:xfrm>
            <a:off x="4721171" y="3586937"/>
            <a:ext cx="0" cy="25192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C6962B-438F-4838-9CF1-811AD08E53CC}"/>
              </a:ext>
            </a:extLst>
          </p:cNvPr>
          <p:cNvCxnSpPr/>
          <p:nvPr/>
        </p:nvCxnSpPr>
        <p:spPr>
          <a:xfrm>
            <a:off x="3757007" y="3586937"/>
            <a:ext cx="0" cy="25192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749A42B-3184-44CA-9925-6C54E44D947D}"/>
              </a:ext>
            </a:extLst>
          </p:cNvPr>
          <p:cNvCxnSpPr/>
          <p:nvPr/>
        </p:nvCxnSpPr>
        <p:spPr>
          <a:xfrm>
            <a:off x="3862754" y="3586937"/>
            <a:ext cx="0" cy="25192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A604CB1-CAD6-4587-B778-F2F8AAC359D7}"/>
              </a:ext>
            </a:extLst>
          </p:cNvPr>
          <p:cNvCxnSpPr/>
          <p:nvPr/>
        </p:nvCxnSpPr>
        <p:spPr>
          <a:xfrm>
            <a:off x="3974721" y="3586937"/>
            <a:ext cx="0" cy="25192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D7FA6F3-8354-43B0-91D9-778CAC2C027F}"/>
              </a:ext>
            </a:extLst>
          </p:cNvPr>
          <p:cNvCxnSpPr/>
          <p:nvPr/>
        </p:nvCxnSpPr>
        <p:spPr>
          <a:xfrm>
            <a:off x="4077358" y="3586937"/>
            <a:ext cx="0" cy="25192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6A02318-817D-4B89-9A5C-EE18FFE7FC70}"/>
              </a:ext>
            </a:extLst>
          </p:cNvPr>
          <p:cNvCxnSpPr/>
          <p:nvPr/>
        </p:nvCxnSpPr>
        <p:spPr>
          <a:xfrm>
            <a:off x="4183105" y="3586937"/>
            <a:ext cx="0" cy="25192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ight Brace 28">
            <a:extLst>
              <a:ext uri="{FF2B5EF4-FFF2-40B4-BE49-F238E27FC236}">
                <a16:creationId xmlns:a16="http://schemas.microsoft.com/office/drawing/2014/main" id="{B7301FCA-F5BE-4339-9342-1236C7F5C2ED}"/>
              </a:ext>
            </a:extLst>
          </p:cNvPr>
          <p:cNvSpPr/>
          <p:nvPr/>
        </p:nvSpPr>
        <p:spPr>
          <a:xfrm rot="16200000">
            <a:off x="4367063" y="3205572"/>
            <a:ext cx="282102" cy="426081"/>
          </a:xfrm>
          <a:prstGeom prst="rightBrac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Brace 29">
            <a:extLst>
              <a:ext uri="{FF2B5EF4-FFF2-40B4-BE49-F238E27FC236}">
                <a16:creationId xmlns:a16="http://schemas.microsoft.com/office/drawing/2014/main" id="{C74854D9-4915-46B0-A9ED-A9B423C1F7DD}"/>
              </a:ext>
            </a:extLst>
          </p:cNvPr>
          <p:cNvSpPr/>
          <p:nvPr/>
        </p:nvSpPr>
        <p:spPr>
          <a:xfrm rot="16200000">
            <a:off x="3830642" y="3203931"/>
            <a:ext cx="278833" cy="426097"/>
          </a:xfrm>
          <a:prstGeom prst="rightBrac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6AAC0BA-B0CB-453B-9F2C-956820BF1E12}"/>
              </a:ext>
            </a:extLst>
          </p:cNvPr>
          <p:cNvSpPr txBox="1"/>
          <p:nvPr/>
        </p:nvSpPr>
        <p:spPr>
          <a:xfrm>
            <a:off x="4534819" y="4075051"/>
            <a:ext cx="17325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Center Frame (0.1 Sec.)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0ABA58F-2F8B-4E3B-8D67-DE9B81EA02C4}"/>
              </a:ext>
            </a:extLst>
          </p:cNvPr>
          <p:cNvSpPr txBox="1"/>
          <p:nvPr/>
        </p:nvSpPr>
        <p:spPr>
          <a:xfrm>
            <a:off x="4183107" y="2773046"/>
            <a:ext cx="703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Right</a:t>
            </a:r>
            <a:br>
              <a:rPr lang="en-US" sz="1200" b="1" dirty="0"/>
            </a:br>
            <a:r>
              <a:rPr lang="en-US" sz="1200" b="1" dirty="0"/>
              <a:t>Context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D200F5F-7ACF-4D4F-B15F-A51BDC001F66}"/>
              </a:ext>
            </a:extLst>
          </p:cNvPr>
          <p:cNvSpPr txBox="1"/>
          <p:nvPr/>
        </p:nvSpPr>
        <p:spPr>
          <a:xfrm>
            <a:off x="3618344" y="2768185"/>
            <a:ext cx="703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Left</a:t>
            </a:r>
            <a:br>
              <a:rPr lang="en-US" sz="1200" b="1" dirty="0"/>
            </a:br>
            <a:r>
              <a:rPr lang="en-US" sz="1200" b="1" dirty="0"/>
              <a:t>Context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B0BB425-5C86-45F6-A09F-1FEE6AAF0A3C}"/>
              </a:ext>
            </a:extLst>
          </p:cNvPr>
          <p:cNvCxnSpPr>
            <a:cxnSpLocks/>
          </p:cNvCxnSpPr>
          <p:nvPr/>
        </p:nvCxnSpPr>
        <p:spPr>
          <a:xfrm>
            <a:off x="3862756" y="4203821"/>
            <a:ext cx="30791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ED6F67B-4EAC-44F1-839D-0659C1ADB4EB}"/>
              </a:ext>
            </a:extLst>
          </p:cNvPr>
          <p:cNvCxnSpPr>
            <a:cxnSpLocks/>
          </p:cNvCxnSpPr>
          <p:nvPr/>
        </p:nvCxnSpPr>
        <p:spPr>
          <a:xfrm flipH="1">
            <a:off x="4295077" y="4203821"/>
            <a:ext cx="320349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16AE4A6-D4EF-4CCA-BE6F-0F06E08FF376}"/>
              </a:ext>
            </a:extLst>
          </p:cNvPr>
          <p:cNvCxnSpPr>
            <a:cxnSpLocks/>
          </p:cNvCxnSpPr>
          <p:nvPr/>
        </p:nvCxnSpPr>
        <p:spPr>
          <a:xfrm>
            <a:off x="4276495" y="3712898"/>
            <a:ext cx="477038" cy="0"/>
          </a:xfrm>
          <a:prstGeom prst="straightConnector1">
            <a:avLst/>
          </a:prstGeom>
          <a:ln w="28575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063E1B6-8102-4D9E-80E9-62E649EE7A73}"/>
              </a:ext>
            </a:extLst>
          </p:cNvPr>
          <p:cNvCxnSpPr>
            <a:cxnSpLocks/>
          </p:cNvCxnSpPr>
          <p:nvPr/>
        </p:nvCxnSpPr>
        <p:spPr>
          <a:xfrm>
            <a:off x="3731537" y="3712898"/>
            <a:ext cx="477038" cy="0"/>
          </a:xfrm>
          <a:prstGeom prst="straightConnector1">
            <a:avLst/>
          </a:prstGeom>
          <a:ln w="28575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B44BC2D7-391C-45F8-B178-FEE73B1E6F86}"/>
              </a:ext>
            </a:extLst>
          </p:cNvPr>
          <p:cNvSpPr txBox="1"/>
          <p:nvPr/>
        </p:nvSpPr>
        <p:spPr>
          <a:xfrm>
            <a:off x="3534541" y="4435438"/>
            <a:ext cx="17325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Window Size (7.0 Sec.)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8AAD590-183C-4C38-827C-85E9D1439EF7}"/>
              </a:ext>
            </a:extLst>
          </p:cNvPr>
          <p:cNvSpPr txBox="1"/>
          <p:nvPr/>
        </p:nvSpPr>
        <p:spPr>
          <a:xfrm>
            <a:off x="346584" y="3520169"/>
            <a:ext cx="14636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/>
              <a:t>Concat</a:t>
            </a:r>
            <a:r>
              <a:rPr lang="en-US" sz="1200" b="1" dirty="0"/>
              <a:t> (Channels)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B3C433A-A370-4192-9D9F-D234C04BC7F0}"/>
              </a:ext>
            </a:extLst>
          </p:cNvPr>
          <p:cNvSpPr/>
          <p:nvPr/>
        </p:nvSpPr>
        <p:spPr>
          <a:xfrm>
            <a:off x="2203540" y="1306912"/>
            <a:ext cx="4013299" cy="6234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A5D624C-BC0F-47F8-89CF-93100F93640A}"/>
              </a:ext>
            </a:extLst>
          </p:cNvPr>
          <p:cNvSpPr txBox="1"/>
          <p:nvPr/>
        </p:nvSpPr>
        <p:spPr>
          <a:xfrm>
            <a:off x="3000375" y="1492714"/>
            <a:ext cx="32296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Sequence Window of length M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4D0CDC6-2CF0-4E8E-8911-CF20DFDEA4A1}"/>
              </a:ext>
            </a:extLst>
          </p:cNvPr>
          <p:cNvGrpSpPr/>
          <p:nvPr/>
        </p:nvGrpSpPr>
        <p:grpSpPr>
          <a:xfrm>
            <a:off x="7371416" y="2999014"/>
            <a:ext cx="4052755" cy="2665046"/>
            <a:chOff x="9289751" y="4730033"/>
            <a:chExt cx="5740034" cy="4264744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66DF3A24-575B-4DF9-90D0-80CAD21A4F37}"/>
                </a:ext>
              </a:extLst>
            </p:cNvPr>
            <p:cNvSpPr/>
            <p:nvPr/>
          </p:nvSpPr>
          <p:spPr>
            <a:xfrm>
              <a:off x="9427736" y="4730033"/>
              <a:ext cx="4944263" cy="4199477"/>
            </a:xfrm>
            <a:prstGeom prst="rect">
              <a:avLst/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6DE4F356-6BF8-4751-A47B-4CF95AD150F9}"/>
                    </a:ext>
                  </a:extLst>
                </p:cNvPr>
                <p:cNvSpPr/>
                <p:nvPr/>
              </p:nvSpPr>
              <p:spPr>
                <a:xfrm>
                  <a:off x="10713068" y="5414326"/>
                  <a:ext cx="575129" cy="56746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1" name="Oval 1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13068" y="5414326"/>
                  <a:ext cx="575129" cy="567467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id="{A2FA7596-EB3C-483D-A42F-C3496C39AA75}"/>
                    </a:ext>
                  </a:extLst>
                </p:cNvPr>
                <p:cNvSpPr/>
                <p:nvPr/>
              </p:nvSpPr>
              <p:spPr>
                <a:xfrm>
                  <a:off x="12565111" y="5019211"/>
                  <a:ext cx="575129" cy="56746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𝒐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2" name="Oval 1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65111" y="5019211"/>
                  <a:ext cx="575129" cy="567467"/>
                </a:xfrm>
                <a:prstGeom prst="ellipse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Oval 63">
                  <a:extLst>
                    <a:ext uri="{FF2B5EF4-FFF2-40B4-BE49-F238E27FC236}">
                      <a16:creationId xmlns:a16="http://schemas.microsoft.com/office/drawing/2014/main" id="{ECF9EF20-3EB6-481A-B30E-8017586CDFAC}"/>
                    </a:ext>
                  </a:extLst>
                </p:cNvPr>
                <p:cNvSpPr/>
                <p:nvPr/>
              </p:nvSpPr>
              <p:spPr>
                <a:xfrm>
                  <a:off x="11531036" y="6271856"/>
                  <a:ext cx="796577" cy="785965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b>
                            <m:r>
                              <a:rPr lang="en-US" sz="2200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sz="2200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3" name="Oval 1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31036" y="6271856"/>
                  <a:ext cx="796577" cy="785965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F020C4FA-FF58-44DD-812C-C779082E60EC}"/>
                </a:ext>
              </a:extLst>
            </p:cNvPr>
            <p:cNvGrpSpPr/>
            <p:nvPr/>
          </p:nvGrpSpPr>
          <p:grpSpPr>
            <a:xfrm>
              <a:off x="9850375" y="6371545"/>
              <a:ext cx="575129" cy="567467"/>
              <a:chOff x="10246497" y="6492086"/>
              <a:chExt cx="575129" cy="567467"/>
            </a:xfrm>
          </p:grpSpPr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8E4B85FE-BFEA-412E-B58E-6C8A5857870E}"/>
                  </a:ext>
                </a:extLst>
              </p:cNvPr>
              <p:cNvSpPr/>
              <p:nvPr/>
            </p:nvSpPr>
            <p:spPr>
              <a:xfrm>
                <a:off x="10246497" y="6492086"/>
                <a:ext cx="575129" cy="567467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97" name="Connector: Curved 96">
                <a:extLst>
                  <a:ext uri="{FF2B5EF4-FFF2-40B4-BE49-F238E27FC236}">
                    <a16:creationId xmlns:a16="http://schemas.microsoft.com/office/drawing/2014/main" id="{E349D33F-94DB-4AE8-A8EE-1F7298DF59AA}"/>
                  </a:ext>
                </a:extLst>
              </p:cNvPr>
              <p:cNvCxnSpPr/>
              <p:nvPr/>
            </p:nvCxnSpPr>
            <p:spPr>
              <a:xfrm flipV="1">
                <a:off x="10326419" y="6649155"/>
                <a:ext cx="420516" cy="234665"/>
              </a:xfrm>
              <a:prstGeom prst="curvedConnector3">
                <a:avLst>
                  <a:gd name="adj1" fmla="val 55369"/>
                </a:avLst>
              </a:prstGeom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Flowchart: Summing Junction 65">
              <a:extLst>
                <a:ext uri="{FF2B5EF4-FFF2-40B4-BE49-F238E27FC236}">
                  <a16:creationId xmlns:a16="http://schemas.microsoft.com/office/drawing/2014/main" id="{F4EF791A-AF19-4133-A9EF-2B403AF66B07}"/>
                </a:ext>
              </a:extLst>
            </p:cNvPr>
            <p:cNvSpPr/>
            <p:nvPr/>
          </p:nvSpPr>
          <p:spPr>
            <a:xfrm>
              <a:off x="10848233" y="6503766"/>
              <a:ext cx="304800" cy="306958"/>
            </a:xfrm>
            <a:prstGeom prst="flowChartSummingJunction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>
                <a:solidFill>
                  <a:schemeClr val="accent5">
                    <a:lumMod val="50000"/>
                  </a:schemeClr>
                </a:solidFill>
                <a:latin typeface="Cambria Math" panose="02040503050406030204" pitchFamily="18" charset="0"/>
              </a:endParaRPr>
            </a:p>
          </p:txBody>
        </p: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CCDE0203-D796-4987-8CA3-DC68B74F3C0E}"/>
                </a:ext>
              </a:extLst>
            </p:cNvPr>
            <p:cNvGrpSpPr/>
            <p:nvPr/>
          </p:nvGrpSpPr>
          <p:grpSpPr>
            <a:xfrm>
              <a:off x="12801558" y="6382834"/>
              <a:ext cx="575129" cy="567467"/>
              <a:chOff x="10246497" y="6492086"/>
              <a:chExt cx="575129" cy="567467"/>
            </a:xfrm>
          </p:grpSpPr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280A3513-1D1F-4203-8289-9C34824CA981}"/>
                  </a:ext>
                </a:extLst>
              </p:cNvPr>
              <p:cNvSpPr/>
              <p:nvPr/>
            </p:nvSpPr>
            <p:spPr>
              <a:xfrm>
                <a:off x="10246497" y="6492086"/>
                <a:ext cx="575129" cy="567467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95" name="Connector: Curved 94">
                <a:extLst>
                  <a:ext uri="{FF2B5EF4-FFF2-40B4-BE49-F238E27FC236}">
                    <a16:creationId xmlns:a16="http://schemas.microsoft.com/office/drawing/2014/main" id="{BC588CE1-A955-4A0D-935F-FAA2927FF745}"/>
                  </a:ext>
                </a:extLst>
              </p:cNvPr>
              <p:cNvCxnSpPr/>
              <p:nvPr/>
            </p:nvCxnSpPr>
            <p:spPr>
              <a:xfrm flipV="1">
                <a:off x="10326419" y="6649155"/>
                <a:ext cx="420516" cy="234665"/>
              </a:xfrm>
              <a:prstGeom prst="curvedConnector3">
                <a:avLst>
                  <a:gd name="adj1" fmla="val 55369"/>
                </a:avLst>
              </a:prstGeom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Flowchart: Summing Junction 67">
              <a:extLst>
                <a:ext uri="{FF2B5EF4-FFF2-40B4-BE49-F238E27FC236}">
                  <a16:creationId xmlns:a16="http://schemas.microsoft.com/office/drawing/2014/main" id="{84804583-69DA-471A-BAD6-5523DA6D4331}"/>
                </a:ext>
              </a:extLst>
            </p:cNvPr>
            <p:cNvSpPr/>
            <p:nvPr/>
          </p:nvSpPr>
          <p:spPr>
            <a:xfrm>
              <a:off x="13823705" y="6513088"/>
              <a:ext cx="304800" cy="306958"/>
            </a:xfrm>
            <a:prstGeom prst="flowChartSummingJunction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>
                <a:solidFill>
                  <a:schemeClr val="accent5">
                    <a:lumMod val="50000"/>
                  </a:schemeClr>
                </a:solidFill>
                <a:latin typeface="Cambria Math" panose="02040503050406030204" pitchFamily="18" charset="0"/>
              </a:endParaRPr>
            </a:p>
          </p:txBody>
        </p:sp>
        <p:sp>
          <p:nvSpPr>
            <p:cNvPr id="69" name="Flowchart: Summing Junction 68">
              <a:extLst>
                <a:ext uri="{FF2B5EF4-FFF2-40B4-BE49-F238E27FC236}">
                  <a16:creationId xmlns:a16="http://schemas.microsoft.com/office/drawing/2014/main" id="{ADE92928-B21B-4F5B-957B-6ADC6581B24C}"/>
                </a:ext>
              </a:extLst>
            </p:cNvPr>
            <p:cNvSpPr/>
            <p:nvPr/>
          </p:nvSpPr>
          <p:spPr>
            <a:xfrm>
              <a:off x="11785532" y="7295871"/>
              <a:ext cx="304800" cy="306958"/>
            </a:xfrm>
            <a:prstGeom prst="flowChartSummingJunction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>
                <a:solidFill>
                  <a:schemeClr val="accent5">
                    <a:lumMod val="50000"/>
                  </a:schemeClr>
                </a:solidFill>
                <a:latin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37CE95D6-0604-4094-8C62-FCFC7EC7FDE0}"/>
                    </a:ext>
                  </a:extLst>
                </p:cNvPr>
                <p:cNvSpPr/>
                <p:nvPr/>
              </p:nvSpPr>
              <p:spPr>
                <a:xfrm>
                  <a:off x="11650367" y="7925830"/>
                  <a:ext cx="575129" cy="56746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47" name="Oval 1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50367" y="7925830"/>
                  <a:ext cx="575129" cy="567467"/>
                </a:xfrm>
                <a:prstGeom prst="ellipse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ADAF6B43-90DC-4ED4-B961-AFE21353F47C}"/>
                </a:ext>
              </a:extLst>
            </p:cNvPr>
            <p:cNvCxnSpPr>
              <a:endCxn id="96" idx="2"/>
            </p:cNvCxnSpPr>
            <p:nvPr/>
          </p:nvCxnSpPr>
          <p:spPr>
            <a:xfrm>
              <a:off x="9483279" y="6655278"/>
              <a:ext cx="367096" cy="1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D0204139-2FC6-490D-87CD-6491F337CD22}"/>
                </a:ext>
              </a:extLst>
            </p:cNvPr>
            <p:cNvCxnSpPr>
              <a:cxnSpLocks/>
            </p:cNvCxnSpPr>
            <p:nvPr/>
          </p:nvCxnSpPr>
          <p:spPr>
            <a:xfrm>
              <a:off x="9289751" y="6655278"/>
              <a:ext cx="335541" cy="3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or: Elbow 72">
              <a:extLst>
                <a:ext uri="{FF2B5EF4-FFF2-40B4-BE49-F238E27FC236}">
                  <a16:creationId xmlns:a16="http://schemas.microsoft.com/office/drawing/2014/main" id="{A132D60B-E16F-4344-826F-C4C749169D89}"/>
                </a:ext>
              </a:extLst>
            </p:cNvPr>
            <p:cNvCxnSpPr>
              <a:stCxn id="62" idx="2"/>
              <a:endCxn id="70" idx="2"/>
            </p:cNvCxnSpPr>
            <p:nvPr/>
          </p:nvCxnSpPr>
          <p:spPr>
            <a:xfrm rot="10800000" flipH="1" flipV="1">
              <a:off x="10713067" y="5698060"/>
              <a:ext cx="937299" cy="2511504"/>
            </a:xfrm>
            <a:prstGeom prst="bentConnector3">
              <a:avLst>
                <a:gd name="adj1" fmla="val -117128"/>
              </a:avLst>
            </a:prstGeom>
            <a:ln w="38100">
              <a:solidFill>
                <a:schemeClr val="accent5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9A72FB79-B51D-4E2C-9280-799E405EF11E}"/>
                </a:ext>
              </a:extLst>
            </p:cNvPr>
            <p:cNvCxnSpPr>
              <a:stCxn id="96" idx="6"/>
              <a:endCxn id="66" idx="2"/>
            </p:cNvCxnSpPr>
            <p:nvPr/>
          </p:nvCxnSpPr>
          <p:spPr>
            <a:xfrm>
              <a:off x="10425504" y="6655279"/>
              <a:ext cx="422729" cy="1966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EE4F88E1-795E-4C9C-8067-3EB6DF727E3E}"/>
                </a:ext>
              </a:extLst>
            </p:cNvPr>
            <p:cNvCxnSpPr>
              <a:stCxn id="66" idx="6"/>
              <a:endCxn id="64" idx="2"/>
            </p:cNvCxnSpPr>
            <p:nvPr/>
          </p:nvCxnSpPr>
          <p:spPr>
            <a:xfrm>
              <a:off x="11153033" y="6657245"/>
              <a:ext cx="378003" cy="7594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2E6F94CB-82AF-4E3B-808D-61EE35685FAF}"/>
                </a:ext>
              </a:extLst>
            </p:cNvPr>
            <p:cNvCxnSpPr>
              <a:stCxn id="64" idx="6"/>
              <a:endCxn id="94" idx="2"/>
            </p:cNvCxnSpPr>
            <p:nvPr/>
          </p:nvCxnSpPr>
          <p:spPr>
            <a:xfrm>
              <a:off x="12327613" y="6664839"/>
              <a:ext cx="473945" cy="1729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8700025E-B579-4093-8B23-293671DCBFD8}"/>
                </a:ext>
              </a:extLst>
            </p:cNvPr>
            <p:cNvCxnSpPr>
              <a:stCxn id="94" idx="6"/>
              <a:endCxn id="68" idx="2"/>
            </p:cNvCxnSpPr>
            <p:nvPr/>
          </p:nvCxnSpPr>
          <p:spPr>
            <a:xfrm flipV="1">
              <a:off x="13376687" y="6666567"/>
              <a:ext cx="447018" cy="1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94AB2709-DA0E-41A2-B616-CC68F069081D}"/>
                </a:ext>
              </a:extLst>
            </p:cNvPr>
            <p:cNvCxnSpPr>
              <a:stCxn id="68" idx="6"/>
            </p:cNvCxnSpPr>
            <p:nvPr/>
          </p:nvCxnSpPr>
          <p:spPr>
            <a:xfrm flipV="1">
              <a:off x="14128505" y="6664838"/>
              <a:ext cx="762595" cy="1729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or: Curved 78">
              <a:extLst>
                <a:ext uri="{FF2B5EF4-FFF2-40B4-BE49-F238E27FC236}">
                  <a16:creationId xmlns:a16="http://schemas.microsoft.com/office/drawing/2014/main" id="{E62C452B-A19C-43E9-9229-ADCF9682F9AE}"/>
                </a:ext>
              </a:extLst>
            </p:cNvPr>
            <p:cNvCxnSpPr>
              <a:stCxn id="64" idx="6"/>
              <a:endCxn id="69" idx="7"/>
            </p:cNvCxnSpPr>
            <p:nvPr/>
          </p:nvCxnSpPr>
          <p:spPr>
            <a:xfrm flipH="1">
              <a:off x="12045695" y="6664839"/>
              <a:ext cx="281918" cy="675985"/>
            </a:xfrm>
            <a:prstGeom prst="curvedConnector4">
              <a:avLst>
                <a:gd name="adj1" fmla="val -81087"/>
                <a:gd name="adj2" fmla="val 97452"/>
              </a:avLst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or: Curved 79">
              <a:extLst>
                <a:ext uri="{FF2B5EF4-FFF2-40B4-BE49-F238E27FC236}">
                  <a16:creationId xmlns:a16="http://schemas.microsoft.com/office/drawing/2014/main" id="{BBD40E98-6A6D-45FF-9F28-405C3603764A}"/>
                </a:ext>
              </a:extLst>
            </p:cNvPr>
            <p:cNvCxnSpPr>
              <a:stCxn id="69" idx="1"/>
              <a:endCxn id="64" idx="3"/>
            </p:cNvCxnSpPr>
            <p:nvPr/>
          </p:nvCxnSpPr>
          <p:spPr>
            <a:xfrm rot="16200000" flipV="1">
              <a:off x="11539879" y="7050533"/>
              <a:ext cx="398105" cy="182477"/>
            </a:xfrm>
            <a:prstGeom prst="curvedConnector3">
              <a:avLst>
                <a:gd name="adj1" fmla="val -12384"/>
              </a:avLst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D5A3D9F2-5C88-4EA8-A34F-706D10B2B330}"/>
                </a:ext>
              </a:extLst>
            </p:cNvPr>
            <p:cNvCxnSpPr>
              <a:stCxn id="70" idx="0"/>
              <a:endCxn id="69" idx="4"/>
            </p:cNvCxnSpPr>
            <p:nvPr/>
          </p:nvCxnSpPr>
          <p:spPr>
            <a:xfrm flipV="1">
              <a:off x="11937932" y="7602829"/>
              <a:ext cx="0" cy="323001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2037C843-DB71-47E1-8DE5-23D9B0861CB4}"/>
                </a:ext>
              </a:extLst>
            </p:cNvPr>
            <p:cNvCxnSpPr>
              <a:stCxn id="62" idx="4"/>
              <a:endCxn id="66" idx="0"/>
            </p:cNvCxnSpPr>
            <p:nvPr/>
          </p:nvCxnSpPr>
          <p:spPr>
            <a:xfrm>
              <a:off x="11000633" y="5981793"/>
              <a:ext cx="0" cy="521973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72F2E4C0-B427-4BE3-8050-39102565661F}"/>
                </a:ext>
              </a:extLst>
            </p:cNvPr>
            <p:cNvCxnSpPr>
              <a:stCxn id="64" idx="1"/>
              <a:endCxn id="62" idx="5"/>
            </p:cNvCxnSpPr>
            <p:nvPr/>
          </p:nvCxnSpPr>
          <p:spPr>
            <a:xfrm flipH="1" flipV="1">
              <a:off x="11203971" y="5898689"/>
              <a:ext cx="443721" cy="488269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FFB76159-31AF-4959-BC77-6ACD2C5633C2}"/>
                </a:ext>
              </a:extLst>
            </p:cNvPr>
            <p:cNvCxnSpPr>
              <a:stCxn id="64" idx="7"/>
              <a:endCxn id="63" idx="3"/>
            </p:cNvCxnSpPr>
            <p:nvPr/>
          </p:nvCxnSpPr>
          <p:spPr>
            <a:xfrm flipV="1">
              <a:off x="12210957" y="5503574"/>
              <a:ext cx="438380" cy="883384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56723735-C539-4F03-A6B7-D227EF02C9DF}"/>
                </a:ext>
              </a:extLst>
            </p:cNvPr>
            <p:cNvCxnSpPr>
              <a:stCxn id="63" idx="5"/>
              <a:endCxn id="68" idx="1"/>
            </p:cNvCxnSpPr>
            <p:nvPr/>
          </p:nvCxnSpPr>
          <p:spPr>
            <a:xfrm>
              <a:off x="13056014" y="5503574"/>
              <a:ext cx="812328" cy="1054467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or: Curved 85">
              <a:extLst>
                <a:ext uri="{FF2B5EF4-FFF2-40B4-BE49-F238E27FC236}">
                  <a16:creationId xmlns:a16="http://schemas.microsoft.com/office/drawing/2014/main" id="{3B4C6C64-2660-4175-AACB-C426CA11A125}"/>
                </a:ext>
              </a:extLst>
            </p:cNvPr>
            <p:cNvCxnSpPr>
              <a:stCxn id="64" idx="2"/>
              <a:endCxn id="70" idx="1"/>
            </p:cNvCxnSpPr>
            <p:nvPr/>
          </p:nvCxnSpPr>
          <p:spPr>
            <a:xfrm rot="10800000" flipH="1" flipV="1">
              <a:off x="11531035" y="6664838"/>
              <a:ext cx="203557" cy="1344095"/>
            </a:xfrm>
            <a:prstGeom prst="curvedConnector4">
              <a:avLst>
                <a:gd name="adj1" fmla="val -112303"/>
                <a:gd name="adj2" fmla="val 98482"/>
              </a:avLst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or: Elbow 86">
              <a:extLst>
                <a:ext uri="{FF2B5EF4-FFF2-40B4-BE49-F238E27FC236}">
                  <a16:creationId xmlns:a16="http://schemas.microsoft.com/office/drawing/2014/main" id="{34F47778-7A5F-4DD0-A0A4-1C92BC063F5B}"/>
                </a:ext>
              </a:extLst>
            </p:cNvPr>
            <p:cNvCxnSpPr>
              <a:stCxn id="70" idx="2"/>
              <a:endCxn id="63" idx="2"/>
            </p:cNvCxnSpPr>
            <p:nvPr/>
          </p:nvCxnSpPr>
          <p:spPr>
            <a:xfrm rot="10800000" flipH="1">
              <a:off x="11650367" y="5302946"/>
              <a:ext cx="914744" cy="2906619"/>
            </a:xfrm>
            <a:prstGeom prst="bentConnector3">
              <a:avLst>
                <a:gd name="adj1" fmla="val -222448"/>
              </a:avLst>
            </a:prstGeom>
            <a:ln w="38100">
              <a:solidFill>
                <a:schemeClr val="accent5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Rectangle 87">
                  <a:extLst>
                    <a:ext uri="{FF2B5EF4-FFF2-40B4-BE49-F238E27FC236}">
                      <a16:creationId xmlns:a16="http://schemas.microsoft.com/office/drawing/2014/main" id="{2F7257C8-6B35-43F2-9317-FB6A2BA87EDA}"/>
                    </a:ext>
                  </a:extLst>
                </p:cNvPr>
                <p:cNvSpPr/>
                <p:nvPr/>
              </p:nvSpPr>
              <p:spPr>
                <a:xfrm>
                  <a:off x="14166289" y="6213133"/>
                  <a:ext cx="863496" cy="421216"/>
                </a:xfrm>
                <a:prstGeom prst="rect">
                  <a:avLst/>
                </a:prstGeom>
                <a:noFill/>
                <a:ln w="28575">
                  <a:noFill/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2200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sz="2200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19" name="Rectangle 2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66289" y="6213133"/>
                  <a:ext cx="863496" cy="421216"/>
                </a:xfrm>
                <a:prstGeom prst="rect">
                  <a:avLst/>
                </a:prstGeom>
                <a:blipFill>
                  <a:blip r:embed="rId9"/>
                  <a:stretch>
                    <a:fillRect b="-1449"/>
                  </a:stretch>
                </a:blipFill>
                <a:ln w="28575">
                  <a:noFill/>
                  <a:prstDash val="sys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FE34B896-C352-4D3E-B800-8A28C7924A06}"/>
                </a:ext>
              </a:extLst>
            </p:cNvPr>
            <p:cNvSpPr/>
            <p:nvPr/>
          </p:nvSpPr>
          <p:spPr>
            <a:xfrm>
              <a:off x="12143198" y="8022341"/>
              <a:ext cx="1233489" cy="365531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</a:rPr>
                <a:t>Forget Gate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031FDF15-C044-4385-AA30-1B7281199DB0}"/>
                </a:ext>
              </a:extLst>
            </p:cNvPr>
            <p:cNvSpPr/>
            <p:nvPr/>
          </p:nvSpPr>
          <p:spPr>
            <a:xfrm>
              <a:off x="13098923" y="5080528"/>
              <a:ext cx="1023876" cy="440684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</a:rPr>
                <a:t>Output Gate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C07164FC-FF66-448A-AC60-B85F3C337503}"/>
                </a:ext>
              </a:extLst>
            </p:cNvPr>
            <p:cNvSpPr/>
            <p:nvPr/>
          </p:nvSpPr>
          <p:spPr>
            <a:xfrm>
              <a:off x="11230167" y="5480791"/>
              <a:ext cx="930317" cy="440683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</a:rPr>
                <a:t>Input Gate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5D9DB190-3A75-4186-B5B9-9827509548F7}"/>
                </a:ext>
              </a:extLst>
            </p:cNvPr>
            <p:cNvSpPr txBox="1"/>
            <p:nvPr/>
          </p:nvSpPr>
          <p:spPr>
            <a:xfrm>
              <a:off x="9966789" y="8502256"/>
              <a:ext cx="3925072" cy="49252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LSTM Cell</a:t>
              </a:r>
            </a:p>
          </p:txBody>
        </p:sp>
      </p:grpSp>
      <p:sp>
        <p:nvSpPr>
          <p:cNvPr id="103" name="Arrow: Right 102">
            <a:extLst>
              <a:ext uri="{FF2B5EF4-FFF2-40B4-BE49-F238E27FC236}">
                <a16:creationId xmlns:a16="http://schemas.microsoft.com/office/drawing/2014/main" id="{47C50241-BDB7-4EDF-9BBF-574C87E4FAD4}"/>
              </a:ext>
            </a:extLst>
          </p:cNvPr>
          <p:cNvSpPr/>
          <p:nvPr/>
        </p:nvSpPr>
        <p:spPr>
          <a:xfrm rot="16200000">
            <a:off x="4150311" y="2455630"/>
            <a:ext cx="160151" cy="449729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5588C5C5-B7B8-44CF-9B9A-C30A3132A3F2}"/>
              </a:ext>
            </a:extLst>
          </p:cNvPr>
          <p:cNvSpPr/>
          <p:nvPr/>
        </p:nvSpPr>
        <p:spPr>
          <a:xfrm>
            <a:off x="7582090" y="876656"/>
            <a:ext cx="680931" cy="15011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73C384B6-7FDB-48E7-8B54-188EE1AFB2F8}"/>
              </a:ext>
            </a:extLst>
          </p:cNvPr>
          <p:cNvSpPr/>
          <p:nvPr/>
        </p:nvSpPr>
        <p:spPr>
          <a:xfrm>
            <a:off x="8891648" y="890618"/>
            <a:ext cx="680931" cy="15011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C2EB35E4-FBD7-48DE-A4F8-2886DB56EE9C}"/>
              </a:ext>
            </a:extLst>
          </p:cNvPr>
          <p:cNvSpPr/>
          <p:nvPr/>
        </p:nvSpPr>
        <p:spPr>
          <a:xfrm>
            <a:off x="10204264" y="873112"/>
            <a:ext cx="680931" cy="15011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4D6296ED-9046-45B0-9FB3-6B4CD7A514F0}"/>
              </a:ext>
            </a:extLst>
          </p:cNvPr>
          <p:cNvSpPr/>
          <p:nvPr/>
        </p:nvSpPr>
        <p:spPr>
          <a:xfrm>
            <a:off x="9056967" y="1982244"/>
            <a:ext cx="362057" cy="36133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38C99E0C-29E9-4F9B-A21C-2E89231F4C78}"/>
              </a:ext>
            </a:extLst>
          </p:cNvPr>
          <p:cNvSpPr/>
          <p:nvPr/>
        </p:nvSpPr>
        <p:spPr>
          <a:xfrm>
            <a:off x="9051086" y="923470"/>
            <a:ext cx="362057" cy="36133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F966F086-92DE-4B4B-ADCB-568E7D01428C}"/>
              </a:ext>
            </a:extLst>
          </p:cNvPr>
          <p:cNvSpPr/>
          <p:nvPr/>
        </p:nvSpPr>
        <p:spPr>
          <a:xfrm>
            <a:off x="9053629" y="1367406"/>
            <a:ext cx="362057" cy="36133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C8B710C1-8274-4F33-866A-A56CC8C62C98}"/>
              </a:ext>
            </a:extLst>
          </p:cNvPr>
          <p:cNvCxnSpPr/>
          <p:nvPr/>
        </p:nvCxnSpPr>
        <p:spPr>
          <a:xfrm>
            <a:off x="9234655" y="1769711"/>
            <a:ext cx="0" cy="160614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EF9C6D6F-BBAE-44A4-8410-A13F26701B0E}"/>
              </a:ext>
            </a:extLst>
          </p:cNvPr>
          <p:cNvSpPr/>
          <p:nvPr/>
        </p:nvSpPr>
        <p:spPr>
          <a:xfrm>
            <a:off x="10204264" y="882638"/>
            <a:ext cx="680931" cy="15011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293A775A-31D0-4E97-803A-F12E227DA2B6}"/>
              </a:ext>
            </a:extLst>
          </p:cNvPr>
          <p:cNvSpPr/>
          <p:nvPr/>
        </p:nvSpPr>
        <p:spPr>
          <a:xfrm>
            <a:off x="10369583" y="1974264"/>
            <a:ext cx="362057" cy="36133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D2108353-6E45-4D1A-A5D6-6E71CDC1ED0F}"/>
              </a:ext>
            </a:extLst>
          </p:cNvPr>
          <p:cNvSpPr/>
          <p:nvPr/>
        </p:nvSpPr>
        <p:spPr>
          <a:xfrm>
            <a:off x="10370794" y="915490"/>
            <a:ext cx="362057" cy="36133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60ED0759-3E71-4A86-B84C-B2FA974707E2}"/>
              </a:ext>
            </a:extLst>
          </p:cNvPr>
          <p:cNvSpPr/>
          <p:nvPr/>
        </p:nvSpPr>
        <p:spPr>
          <a:xfrm>
            <a:off x="10366245" y="1359426"/>
            <a:ext cx="362057" cy="36133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34E56CCD-FEF8-4D6E-A42A-DAB00E540D34}"/>
              </a:ext>
            </a:extLst>
          </p:cNvPr>
          <p:cNvCxnSpPr/>
          <p:nvPr/>
        </p:nvCxnSpPr>
        <p:spPr>
          <a:xfrm>
            <a:off x="10547271" y="1761731"/>
            <a:ext cx="0" cy="160614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>
            <a:extLst>
              <a:ext uri="{FF2B5EF4-FFF2-40B4-BE49-F238E27FC236}">
                <a16:creationId xmlns:a16="http://schemas.microsoft.com/office/drawing/2014/main" id="{1C127512-0C1C-42A5-ACA0-6A35FBF1E6AD}"/>
              </a:ext>
            </a:extLst>
          </p:cNvPr>
          <p:cNvSpPr/>
          <p:nvPr/>
        </p:nvSpPr>
        <p:spPr>
          <a:xfrm>
            <a:off x="7579032" y="873536"/>
            <a:ext cx="680931" cy="15011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0FBC7CC3-0D12-4CD5-9815-275B3F479D39}"/>
              </a:ext>
            </a:extLst>
          </p:cNvPr>
          <p:cNvSpPr/>
          <p:nvPr/>
        </p:nvSpPr>
        <p:spPr>
          <a:xfrm>
            <a:off x="7744351" y="1965162"/>
            <a:ext cx="362057" cy="36133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5425F92A-6E05-4528-9AF4-B51C22173C19}"/>
              </a:ext>
            </a:extLst>
          </p:cNvPr>
          <p:cNvSpPr/>
          <p:nvPr/>
        </p:nvSpPr>
        <p:spPr>
          <a:xfrm>
            <a:off x="7738469" y="906388"/>
            <a:ext cx="362057" cy="36133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338F9A8D-A7BF-419A-817A-616CA8154684}"/>
              </a:ext>
            </a:extLst>
          </p:cNvPr>
          <p:cNvSpPr/>
          <p:nvPr/>
        </p:nvSpPr>
        <p:spPr>
          <a:xfrm>
            <a:off x="7741013" y="1350324"/>
            <a:ext cx="362057" cy="36133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91ECA338-C066-478E-A476-A0C8347F82A5}"/>
              </a:ext>
            </a:extLst>
          </p:cNvPr>
          <p:cNvCxnSpPr/>
          <p:nvPr/>
        </p:nvCxnSpPr>
        <p:spPr>
          <a:xfrm>
            <a:off x="7922039" y="1752629"/>
            <a:ext cx="0" cy="160614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254BE921-2387-4871-9F00-F2A8C1B31A50}"/>
              </a:ext>
            </a:extLst>
          </p:cNvPr>
          <p:cNvCxnSpPr/>
          <p:nvPr/>
        </p:nvCxnSpPr>
        <p:spPr>
          <a:xfrm flipH="1">
            <a:off x="7468838" y="2391727"/>
            <a:ext cx="1422808" cy="607288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50FD97F1-D628-4AFD-A2A0-5D2A4203748D}"/>
              </a:ext>
            </a:extLst>
          </p:cNvPr>
          <p:cNvCxnSpPr>
            <a:cxnSpLocks/>
          </p:cNvCxnSpPr>
          <p:nvPr/>
        </p:nvCxnSpPr>
        <p:spPr>
          <a:xfrm>
            <a:off x="9572579" y="2387514"/>
            <a:ext cx="1387161" cy="598965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>
            <a:extLst>
              <a:ext uri="{FF2B5EF4-FFF2-40B4-BE49-F238E27FC236}">
                <a16:creationId xmlns:a16="http://schemas.microsoft.com/office/drawing/2014/main" id="{863A0FC4-C72B-449D-B12E-5D3AA282C50D}"/>
              </a:ext>
            </a:extLst>
          </p:cNvPr>
          <p:cNvSpPr txBox="1"/>
          <p:nvPr/>
        </p:nvSpPr>
        <p:spPr>
          <a:xfrm>
            <a:off x="7469547" y="2374223"/>
            <a:ext cx="9128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256 Cells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12E9D884-D8B4-4CCF-95A5-5D6102D94FD0}"/>
              </a:ext>
            </a:extLst>
          </p:cNvPr>
          <p:cNvSpPr txBox="1"/>
          <p:nvPr/>
        </p:nvSpPr>
        <p:spPr>
          <a:xfrm>
            <a:off x="8879595" y="2390899"/>
            <a:ext cx="9128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64 Cells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117F45BE-5B99-4FBE-B7F0-7E33314F3526}"/>
              </a:ext>
            </a:extLst>
          </p:cNvPr>
          <p:cNvSpPr txBox="1"/>
          <p:nvPr/>
        </p:nvSpPr>
        <p:spPr>
          <a:xfrm>
            <a:off x="10221072" y="2406393"/>
            <a:ext cx="738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16 Cells</a:t>
            </a:r>
          </a:p>
        </p:txBody>
      </p: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058239A8-DE8B-4B41-B6CB-6576E3BB5A47}"/>
              </a:ext>
            </a:extLst>
          </p:cNvPr>
          <p:cNvCxnSpPr>
            <a:cxnSpLocks/>
            <a:stCxn id="59" idx="3"/>
            <a:endCxn id="118" idx="1"/>
          </p:cNvCxnSpPr>
          <p:nvPr/>
        </p:nvCxnSpPr>
        <p:spPr>
          <a:xfrm flipV="1">
            <a:off x="6230065" y="1624092"/>
            <a:ext cx="1348967" cy="712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544607E0-81C5-453B-83BE-EB765EBD24F1}"/>
              </a:ext>
            </a:extLst>
          </p:cNvPr>
          <p:cNvCxnSpPr>
            <a:cxnSpLocks/>
          </p:cNvCxnSpPr>
          <p:nvPr/>
        </p:nvCxnSpPr>
        <p:spPr>
          <a:xfrm flipV="1">
            <a:off x="8248619" y="1086376"/>
            <a:ext cx="630976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A1E7D28D-EEC5-41D2-B3DD-AB2AFAAEAD7A}"/>
              </a:ext>
            </a:extLst>
          </p:cNvPr>
          <p:cNvCxnSpPr>
            <a:cxnSpLocks/>
          </p:cNvCxnSpPr>
          <p:nvPr/>
        </p:nvCxnSpPr>
        <p:spPr>
          <a:xfrm flipV="1">
            <a:off x="8265758" y="1530990"/>
            <a:ext cx="630976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71AFF0FA-63B6-4339-A911-8BB3F43E4908}"/>
              </a:ext>
            </a:extLst>
          </p:cNvPr>
          <p:cNvCxnSpPr>
            <a:cxnSpLocks/>
          </p:cNvCxnSpPr>
          <p:nvPr/>
        </p:nvCxnSpPr>
        <p:spPr>
          <a:xfrm flipV="1">
            <a:off x="8284107" y="2146154"/>
            <a:ext cx="630976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EE863B47-D4EC-4B5E-A02E-890F0B409130}"/>
              </a:ext>
            </a:extLst>
          </p:cNvPr>
          <p:cNvCxnSpPr>
            <a:cxnSpLocks/>
          </p:cNvCxnSpPr>
          <p:nvPr/>
        </p:nvCxnSpPr>
        <p:spPr>
          <a:xfrm flipV="1">
            <a:off x="9584341" y="2159723"/>
            <a:ext cx="630976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2EA476E9-C87C-403D-92EE-ADF7FD282269}"/>
              </a:ext>
            </a:extLst>
          </p:cNvPr>
          <p:cNvCxnSpPr>
            <a:cxnSpLocks/>
          </p:cNvCxnSpPr>
          <p:nvPr/>
        </p:nvCxnSpPr>
        <p:spPr>
          <a:xfrm flipV="1">
            <a:off x="9591869" y="1537723"/>
            <a:ext cx="630976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881F4046-D454-42F7-B482-D6251E892AEC}"/>
              </a:ext>
            </a:extLst>
          </p:cNvPr>
          <p:cNvCxnSpPr>
            <a:cxnSpLocks/>
          </p:cNvCxnSpPr>
          <p:nvPr/>
        </p:nvCxnSpPr>
        <p:spPr>
          <a:xfrm flipV="1">
            <a:off x="9591869" y="1086375"/>
            <a:ext cx="630976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C28D7764-12C1-4B22-8B1D-634626D7F342}"/>
              </a:ext>
            </a:extLst>
          </p:cNvPr>
          <p:cNvCxnSpPr>
            <a:cxnSpLocks/>
          </p:cNvCxnSpPr>
          <p:nvPr/>
        </p:nvCxnSpPr>
        <p:spPr>
          <a:xfrm>
            <a:off x="8243924" y="1061840"/>
            <a:ext cx="635673" cy="46291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20A6779D-60D0-465C-AC65-DE09B4121B83}"/>
              </a:ext>
            </a:extLst>
          </p:cNvPr>
          <p:cNvCxnSpPr>
            <a:cxnSpLocks/>
          </p:cNvCxnSpPr>
          <p:nvPr/>
        </p:nvCxnSpPr>
        <p:spPr>
          <a:xfrm>
            <a:off x="9591871" y="1080314"/>
            <a:ext cx="635673" cy="46291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>
            <a:extLst>
              <a:ext uri="{FF2B5EF4-FFF2-40B4-BE49-F238E27FC236}">
                <a16:creationId xmlns:a16="http://schemas.microsoft.com/office/drawing/2014/main" id="{248AD6B8-C324-45A6-85BA-21942A1EFCF5}"/>
              </a:ext>
            </a:extLst>
          </p:cNvPr>
          <p:cNvCxnSpPr>
            <a:cxnSpLocks/>
          </p:cNvCxnSpPr>
          <p:nvPr/>
        </p:nvCxnSpPr>
        <p:spPr>
          <a:xfrm>
            <a:off x="8271500" y="1530962"/>
            <a:ext cx="625234" cy="6492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AACDD2EF-8CD5-4144-8795-696B57C904AA}"/>
              </a:ext>
            </a:extLst>
          </p:cNvPr>
          <p:cNvCxnSpPr>
            <a:cxnSpLocks/>
          </p:cNvCxnSpPr>
          <p:nvPr/>
        </p:nvCxnSpPr>
        <p:spPr>
          <a:xfrm>
            <a:off x="9558945" y="1518972"/>
            <a:ext cx="648377" cy="6721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F4CE72E2-6150-4BDB-AF21-956056354F18}"/>
              </a:ext>
            </a:extLst>
          </p:cNvPr>
          <p:cNvCxnSpPr>
            <a:cxnSpLocks/>
          </p:cNvCxnSpPr>
          <p:nvPr/>
        </p:nvCxnSpPr>
        <p:spPr>
          <a:xfrm flipV="1">
            <a:off x="8281373" y="1083845"/>
            <a:ext cx="594041" cy="43548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EC563751-ADC8-4B90-8D9D-A9B8ACC885FD}"/>
              </a:ext>
            </a:extLst>
          </p:cNvPr>
          <p:cNvCxnSpPr>
            <a:cxnSpLocks/>
          </p:cNvCxnSpPr>
          <p:nvPr/>
        </p:nvCxnSpPr>
        <p:spPr>
          <a:xfrm flipV="1">
            <a:off x="9586066" y="1077985"/>
            <a:ext cx="594041" cy="4354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CF0942BE-D800-48D4-AE2F-83B0CBE7DFD0}"/>
              </a:ext>
            </a:extLst>
          </p:cNvPr>
          <p:cNvCxnSpPr>
            <a:cxnSpLocks/>
          </p:cNvCxnSpPr>
          <p:nvPr/>
        </p:nvCxnSpPr>
        <p:spPr>
          <a:xfrm flipV="1">
            <a:off x="8278313" y="1513465"/>
            <a:ext cx="576662" cy="62105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7BF8D431-D9E7-4723-A4FF-BFB11B7812E3}"/>
              </a:ext>
            </a:extLst>
          </p:cNvPr>
          <p:cNvCxnSpPr>
            <a:cxnSpLocks/>
          </p:cNvCxnSpPr>
          <p:nvPr/>
        </p:nvCxnSpPr>
        <p:spPr>
          <a:xfrm flipV="1">
            <a:off x="9594753" y="1518456"/>
            <a:ext cx="576662" cy="62105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0B38C61E-25CE-4EB7-B31C-B4F175A11E04}"/>
              </a:ext>
            </a:extLst>
          </p:cNvPr>
          <p:cNvCxnSpPr>
            <a:cxnSpLocks/>
          </p:cNvCxnSpPr>
          <p:nvPr/>
        </p:nvCxnSpPr>
        <p:spPr>
          <a:xfrm flipV="1">
            <a:off x="9564882" y="1045062"/>
            <a:ext cx="630690" cy="1122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>
            <a:extLst>
              <a:ext uri="{FF2B5EF4-FFF2-40B4-BE49-F238E27FC236}">
                <a16:creationId xmlns:a16="http://schemas.microsoft.com/office/drawing/2014/main" id="{D5C7F136-36D8-4A2C-BFAF-32919EE3302D}"/>
              </a:ext>
            </a:extLst>
          </p:cNvPr>
          <p:cNvCxnSpPr>
            <a:cxnSpLocks/>
          </p:cNvCxnSpPr>
          <p:nvPr/>
        </p:nvCxnSpPr>
        <p:spPr>
          <a:xfrm flipV="1">
            <a:off x="8284236" y="1029146"/>
            <a:ext cx="630690" cy="11226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5420BA5C-B07E-4D0C-B4F6-47FC125431CB}"/>
              </a:ext>
            </a:extLst>
          </p:cNvPr>
          <p:cNvCxnSpPr>
            <a:cxnSpLocks/>
          </p:cNvCxnSpPr>
          <p:nvPr/>
        </p:nvCxnSpPr>
        <p:spPr>
          <a:xfrm>
            <a:off x="8281371" y="1080775"/>
            <a:ext cx="625752" cy="105977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8BE47168-497A-42C1-A74B-5E50A4EBF1AA}"/>
              </a:ext>
            </a:extLst>
          </p:cNvPr>
          <p:cNvCxnSpPr>
            <a:cxnSpLocks/>
          </p:cNvCxnSpPr>
          <p:nvPr/>
        </p:nvCxnSpPr>
        <p:spPr>
          <a:xfrm>
            <a:off x="9573385" y="1087858"/>
            <a:ext cx="625752" cy="105977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FF274ADF-70F4-4963-AD78-0DB72C954FE5}"/>
              </a:ext>
            </a:extLst>
          </p:cNvPr>
          <p:cNvGrpSpPr/>
          <p:nvPr/>
        </p:nvGrpSpPr>
        <p:grpSpPr>
          <a:xfrm>
            <a:off x="12143440" y="144410"/>
            <a:ext cx="2745677" cy="2993522"/>
            <a:chOff x="1622711" y="5784924"/>
            <a:chExt cx="2745677" cy="2993522"/>
          </a:xfrm>
        </p:grpSpPr>
        <p:pic>
          <p:nvPicPr>
            <p:cNvPr id="180" name="Picture 179">
              <a:extLst>
                <a:ext uri="{FF2B5EF4-FFF2-40B4-BE49-F238E27FC236}">
                  <a16:creationId xmlns:a16="http://schemas.microsoft.com/office/drawing/2014/main" id="{68949D3F-EDC5-41D0-B9FA-F23E10FD63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r="15256" b="14374"/>
            <a:stretch/>
          </p:blipFill>
          <p:spPr>
            <a:xfrm>
              <a:off x="1684022" y="6186898"/>
              <a:ext cx="2559908" cy="1204480"/>
            </a:xfrm>
            <a:prstGeom prst="rect">
              <a:avLst/>
            </a:prstGeom>
          </p:spPr>
        </p:pic>
        <p:pic>
          <p:nvPicPr>
            <p:cNvPr id="181" name="Picture 180">
              <a:extLst>
                <a:ext uri="{FF2B5EF4-FFF2-40B4-BE49-F238E27FC236}">
                  <a16:creationId xmlns:a16="http://schemas.microsoft.com/office/drawing/2014/main" id="{B659C8F7-3595-413B-B61C-63B0E2D5E11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622711" y="7538797"/>
              <a:ext cx="2606752" cy="1130479"/>
            </a:xfrm>
            <a:prstGeom prst="rect">
              <a:avLst/>
            </a:prstGeom>
          </p:spPr>
        </p:pic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4890DA31-677E-4E66-A118-049F9E14788B}"/>
                </a:ext>
              </a:extLst>
            </p:cNvPr>
            <p:cNvSpPr/>
            <p:nvPr/>
          </p:nvSpPr>
          <p:spPr>
            <a:xfrm>
              <a:off x="1622711" y="5836920"/>
              <a:ext cx="2745677" cy="2941526"/>
            </a:xfrm>
            <a:prstGeom prst="rect">
              <a:avLst/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9FB28A4D-4EAB-4524-A6B8-116ED4DD3F4A}"/>
                </a:ext>
              </a:extLst>
            </p:cNvPr>
            <p:cNvSpPr txBox="1"/>
            <p:nvPr/>
          </p:nvSpPr>
          <p:spPr>
            <a:xfrm>
              <a:off x="2420865" y="5784924"/>
              <a:ext cx="1405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Output</a:t>
              </a:r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392B67DE-8403-4064-B70F-4FE86225338A}"/>
                </a:ext>
              </a:extLst>
            </p:cNvPr>
            <p:cNvSpPr/>
            <p:nvPr/>
          </p:nvSpPr>
          <p:spPr>
            <a:xfrm>
              <a:off x="1679692" y="6118349"/>
              <a:ext cx="2611717" cy="1331905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85" name="Straight Arrow Connector 184">
            <a:extLst>
              <a:ext uri="{FF2B5EF4-FFF2-40B4-BE49-F238E27FC236}">
                <a16:creationId xmlns:a16="http://schemas.microsoft.com/office/drawing/2014/main" id="{AC4F08C9-6D59-4E77-AFBF-309A5C984559}"/>
              </a:ext>
            </a:extLst>
          </p:cNvPr>
          <p:cNvCxnSpPr>
            <a:cxnSpLocks/>
            <a:endCxn id="189" idx="2"/>
          </p:cNvCxnSpPr>
          <p:nvPr/>
        </p:nvCxnSpPr>
        <p:spPr>
          <a:xfrm>
            <a:off x="10893883" y="1105182"/>
            <a:ext cx="461862" cy="3098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Oval 188">
            <a:extLst>
              <a:ext uri="{FF2B5EF4-FFF2-40B4-BE49-F238E27FC236}">
                <a16:creationId xmlns:a16="http://schemas.microsoft.com/office/drawing/2014/main" id="{92B780D4-E543-4943-8496-4650434621B1}"/>
              </a:ext>
            </a:extLst>
          </p:cNvPr>
          <p:cNvSpPr/>
          <p:nvPr/>
        </p:nvSpPr>
        <p:spPr>
          <a:xfrm>
            <a:off x="11355747" y="1234336"/>
            <a:ext cx="362057" cy="36133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5CE29D6D-B4C4-4538-8DAC-7C65B033AA2E}"/>
              </a:ext>
            </a:extLst>
          </p:cNvPr>
          <p:cNvSpPr/>
          <p:nvPr/>
        </p:nvSpPr>
        <p:spPr>
          <a:xfrm>
            <a:off x="11358291" y="1678272"/>
            <a:ext cx="362057" cy="36133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3" name="Straight Arrow Connector 192">
            <a:extLst>
              <a:ext uri="{FF2B5EF4-FFF2-40B4-BE49-F238E27FC236}">
                <a16:creationId xmlns:a16="http://schemas.microsoft.com/office/drawing/2014/main" id="{E5203627-A990-460C-A00B-D87025D165E6}"/>
              </a:ext>
            </a:extLst>
          </p:cNvPr>
          <p:cNvCxnSpPr>
            <a:cxnSpLocks/>
            <a:endCxn id="190" idx="2"/>
          </p:cNvCxnSpPr>
          <p:nvPr/>
        </p:nvCxnSpPr>
        <p:spPr>
          <a:xfrm>
            <a:off x="10901461" y="1518458"/>
            <a:ext cx="456828" cy="34048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>
            <a:extLst>
              <a:ext uri="{FF2B5EF4-FFF2-40B4-BE49-F238E27FC236}">
                <a16:creationId xmlns:a16="http://schemas.microsoft.com/office/drawing/2014/main" id="{203BD3B9-C87E-42A7-80AF-C321652B8175}"/>
              </a:ext>
            </a:extLst>
          </p:cNvPr>
          <p:cNvCxnSpPr>
            <a:cxnSpLocks/>
            <a:endCxn id="189" idx="2"/>
          </p:cNvCxnSpPr>
          <p:nvPr/>
        </p:nvCxnSpPr>
        <p:spPr>
          <a:xfrm flipV="1">
            <a:off x="10874791" y="1415001"/>
            <a:ext cx="480954" cy="73228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>
            <a:extLst>
              <a:ext uri="{FF2B5EF4-FFF2-40B4-BE49-F238E27FC236}">
                <a16:creationId xmlns:a16="http://schemas.microsoft.com/office/drawing/2014/main" id="{DB031917-265A-4D8F-B68C-818A7D3DDCAC}"/>
              </a:ext>
            </a:extLst>
          </p:cNvPr>
          <p:cNvCxnSpPr>
            <a:cxnSpLocks/>
            <a:endCxn id="190" idx="2"/>
          </p:cNvCxnSpPr>
          <p:nvPr/>
        </p:nvCxnSpPr>
        <p:spPr>
          <a:xfrm flipV="1">
            <a:off x="10901461" y="1858937"/>
            <a:ext cx="456828" cy="27862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>
            <a:extLst>
              <a:ext uri="{FF2B5EF4-FFF2-40B4-BE49-F238E27FC236}">
                <a16:creationId xmlns:a16="http://schemas.microsoft.com/office/drawing/2014/main" id="{C1100E5A-FAE8-4282-80A9-F444D1F28A9A}"/>
              </a:ext>
            </a:extLst>
          </p:cNvPr>
          <p:cNvCxnSpPr>
            <a:cxnSpLocks/>
          </p:cNvCxnSpPr>
          <p:nvPr/>
        </p:nvCxnSpPr>
        <p:spPr>
          <a:xfrm flipV="1">
            <a:off x="10914687" y="1402463"/>
            <a:ext cx="438810" cy="12229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>
            <a:extLst>
              <a:ext uri="{FF2B5EF4-FFF2-40B4-BE49-F238E27FC236}">
                <a16:creationId xmlns:a16="http://schemas.microsoft.com/office/drawing/2014/main" id="{6A54104D-3225-4320-9A4D-D286855BC762}"/>
              </a:ext>
            </a:extLst>
          </p:cNvPr>
          <p:cNvCxnSpPr>
            <a:cxnSpLocks/>
            <a:endCxn id="190" idx="2"/>
          </p:cNvCxnSpPr>
          <p:nvPr/>
        </p:nvCxnSpPr>
        <p:spPr>
          <a:xfrm>
            <a:off x="10885193" y="1136380"/>
            <a:ext cx="473096" cy="7225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>
            <a:extLst>
              <a:ext uri="{FF2B5EF4-FFF2-40B4-BE49-F238E27FC236}">
                <a16:creationId xmlns:a16="http://schemas.microsoft.com/office/drawing/2014/main" id="{0B8B7854-E199-4EC5-A110-2DFB00FB091D}"/>
              </a:ext>
            </a:extLst>
          </p:cNvPr>
          <p:cNvSpPr/>
          <p:nvPr/>
        </p:nvSpPr>
        <p:spPr>
          <a:xfrm>
            <a:off x="3748312" y="2202474"/>
            <a:ext cx="964148" cy="35227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Arrow: Right 127">
            <a:extLst>
              <a:ext uri="{FF2B5EF4-FFF2-40B4-BE49-F238E27FC236}">
                <a16:creationId xmlns:a16="http://schemas.microsoft.com/office/drawing/2014/main" id="{D9503F78-B62E-461B-963A-4D633C2D99F9}"/>
              </a:ext>
            </a:extLst>
          </p:cNvPr>
          <p:cNvSpPr/>
          <p:nvPr/>
        </p:nvSpPr>
        <p:spPr>
          <a:xfrm rot="16200000">
            <a:off x="4150311" y="1834553"/>
            <a:ext cx="160151" cy="449729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462A1DE-F184-4FE4-A600-35790E0E4F14}"/>
              </a:ext>
            </a:extLst>
          </p:cNvPr>
          <p:cNvSpPr/>
          <p:nvPr/>
        </p:nvSpPr>
        <p:spPr>
          <a:xfrm>
            <a:off x="5135552" y="2202474"/>
            <a:ext cx="964148" cy="35227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8277A856-579E-433D-ADFE-325F48BD7C51}"/>
              </a:ext>
            </a:extLst>
          </p:cNvPr>
          <p:cNvSpPr/>
          <p:nvPr/>
        </p:nvSpPr>
        <p:spPr>
          <a:xfrm>
            <a:off x="2355523" y="2207613"/>
            <a:ext cx="964148" cy="35227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238EF2CC-CE61-4696-8CE2-11B0F1BC163E}"/>
              </a:ext>
            </a:extLst>
          </p:cNvPr>
          <p:cNvCxnSpPr>
            <a:cxnSpLocks/>
          </p:cNvCxnSpPr>
          <p:nvPr/>
        </p:nvCxnSpPr>
        <p:spPr>
          <a:xfrm flipH="1" flipV="1">
            <a:off x="4753534" y="2371854"/>
            <a:ext cx="307473" cy="11894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5EED2B3A-8414-4087-8DBA-2E66C2F2D8FC}"/>
              </a:ext>
            </a:extLst>
          </p:cNvPr>
          <p:cNvCxnSpPr>
            <a:cxnSpLocks/>
          </p:cNvCxnSpPr>
          <p:nvPr/>
        </p:nvCxnSpPr>
        <p:spPr>
          <a:xfrm flipH="1" flipV="1">
            <a:off x="3383192" y="2381567"/>
            <a:ext cx="307473" cy="11894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>
            <a:extLst>
              <a:ext uri="{FF2B5EF4-FFF2-40B4-BE49-F238E27FC236}">
                <a16:creationId xmlns:a16="http://schemas.microsoft.com/office/drawing/2014/main" id="{5832E550-74A8-4457-B8E4-B38C46A80416}"/>
              </a:ext>
            </a:extLst>
          </p:cNvPr>
          <p:cNvSpPr txBox="1"/>
          <p:nvPr/>
        </p:nvSpPr>
        <p:spPr>
          <a:xfrm>
            <a:off x="3696336" y="2226402"/>
            <a:ext cx="12267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Sample #: M/2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875ABB7B-E47D-4B5B-9076-CDC47CE31EB5}"/>
              </a:ext>
            </a:extLst>
          </p:cNvPr>
          <p:cNvSpPr txBox="1"/>
          <p:nvPr/>
        </p:nvSpPr>
        <p:spPr>
          <a:xfrm>
            <a:off x="5152661" y="2233062"/>
            <a:ext cx="9641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Sample #: M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6FB8022C-7979-43BC-845A-4EA7B356724B}"/>
              </a:ext>
            </a:extLst>
          </p:cNvPr>
          <p:cNvSpPr txBox="1"/>
          <p:nvPr/>
        </p:nvSpPr>
        <p:spPr>
          <a:xfrm>
            <a:off x="2410356" y="2249022"/>
            <a:ext cx="9641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Sample #: 1</a:t>
            </a:r>
          </a:p>
        </p:txBody>
      </p:sp>
      <p:sp>
        <p:nvSpPr>
          <p:cNvPr id="142" name="Arrow: Right 141">
            <a:extLst>
              <a:ext uri="{FF2B5EF4-FFF2-40B4-BE49-F238E27FC236}">
                <a16:creationId xmlns:a16="http://schemas.microsoft.com/office/drawing/2014/main" id="{627C86B2-6747-495B-B869-725EEF1F5EDD}"/>
              </a:ext>
            </a:extLst>
          </p:cNvPr>
          <p:cNvSpPr/>
          <p:nvPr/>
        </p:nvSpPr>
        <p:spPr>
          <a:xfrm rot="16200000">
            <a:off x="2790745" y="1843494"/>
            <a:ext cx="160151" cy="449729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Arrow: Right 142">
            <a:extLst>
              <a:ext uri="{FF2B5EF4-FFF2-40B4-BE49-F238E27FC236}">
                <a16:creationId xmlns:a16="http://schemas.microsoft.com/office/drawing/2014/main" id="{0453AF06-A7ED-45FA-927A-1F22427026AD}"/>
              </a:ext>
            </a:extLst>
          </p:cNvPr>
          <p:cNvSpPr/>
          <p:nvPr/>
        </p:nvSpPr>
        <p:spPr>
          <a:xfrm rot="16200000">
            <a:off x="5557218" y="1834553"/>
            <a:ext cx="160151" cy="449729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7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456D67-1EA4-4E48-8B7D-917866CB3C0C}"/>
              </a:ext>
            </a:extLst>
          </p:cNvPr>
          <p:cNvSpPr/>
          <p:nvPr/>
        </p:nvSpPr>
        <p:spPr>
          <a:xfrm>
            <a:off x="2819971" y="864611"/>
            <a:ext cx="9789160" cy="2743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A9A5A6-5F3D-41BC-B0B6-96A63ABA938E}"/>
              </a:ext>
            </a:extLst>
          </p:cNvPr>
          <p:cNvSpPr/>
          <p:nvPr/>
        </p:nvSpPr>
        <p:spPr>
          <a:xfrm>
            <a:off x="3283267" y="855467"/>
            <a:ext cx="692658" cy="2834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646E6F-2364-4C35-94F1-F45C103D5D20}"/>
              </a:ext>
            </a:extLst>
          </p:cNvPr>
          <p:cNvSpPr/>
          <p:nvPr/>
        </p:nvSpPr>
        <p:spPr>
          <a:xfrm>
            <a:off x="4962715" y="855467"/>
            <a:ext cx="2545080" cy="2926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0FBA09-EEA3-48FC-ADE1-C5E029CE5211}"/>
              </a:ext>
            </a:extLst>
          </p:cNvPr>
          <p:cNvSpPr/>
          <p:nvPr/>
        </p:nvSpPr>
        <p:spPr>
          <a:xfrm>
            <a:off x="7949755" y="855467"/>
            <a:ext cx="784860" cy="2926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0BD011E-B7CB-407B-9DC1-63D8B41A630E}"/>
              </a:ext>
            </a:extLst>
          </p:cNvPr>
          <p:cNvSpPr/>
          <p:nvPr/>
        </p:nvSpPr>
        <p:spPr>
          <a:xfrm>
            <a:off x="9650539" y="855467"/>
            <a:ext cx="1085088" cy="2926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E1663D-1A95-402C-99A5-9239C2AEE61C}"/>
              </a:ext>
            </a:extLst>
          </p:cNvPr>
          <p:cNvSpPr/>
          <p:nvPr/>
        </p:nvSpPr>
        <p:spPr>
          <a:xfrm>
            <a:off x="11930443" y="855467"/>
            <a:ext cx="280416" cy="2926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863100-C463-46B6-B13F-3D520ECA1DC4}"/>
              </a:ext>
            </a:extLst>
          </p:cNvPr>
          <p:cNvSpPr/>
          <p:nvPr/>
        </p:nvSpPr>
        <p:spPr>
          <a:xfrm>
            <a:off x="10878883" y="4619747"/>
            <a:ext cx="780288" cy="2834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3ABD96-7ABD-4A43-8354-633C7B56A872}"/>
              </a:ext>
            </a:extLst>
          </p:cNvPr>
          <p:cNvSpPr/>
          <p:nvPr/>
        </p:nvSpPr>
        <p:spPr>
          <a:xfrm>
            <a:off x="10895647" y="5092187"/>
            <a:ext cx="780288" cy="2834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62C1F8-B2F6-41BB-B9D0-367D460CAC40}"/>
              </a:ext>
            </a:extLst>
          </p:cNvPr>
          <p:cNvSpPr txBox="1"/>
          <p:nvPr/>
        </p:nvSpPr>
        <p:spPr>
          <a:xfrm>
            <a:off x="11711368" y="5566609"/>
            <a:ext cx="10134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scale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7D9A51-A839-40AC-AE95-B958E629E6D3}"/>
              </a:ext>
            </a:extLst>
          </p:cNvPr>
          <p:cNvSpPr txBox="1"/>
          <p:nvPr/>
        </p:nvSpPr>
        <p:spPr>
          <a:xfrm>
            <a:off x="11675935" y="5092187"/>
            <a:ext cx="10134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B9C8F17-8DFA-48A2-AABD-E648F95A729E}"/>
              </a:ext>
            </a:extLst>
          </p:cNvPr>
          <p:cNvSpPr txBox="1"/>
          <p:nvPr/>
        </p:nvSpPr>
        <p:spPr>
          <a:xfrm>
            <a:off x="10918507" y="4626212"/>
            <a:ext cx="780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Posterior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03CA36-EBA2-44A6-9265-27F851DC940F}"/>
              </a:ext>
            </a:extLst>
          </p:cNvPr>
          <p:cNvSpPr txBox="1"/>
          <p:nvPr/>
        </p:nvSpPr>
        <p:spPr>
          <a:xfrm>
            <a:off x="10918507" y="5092187"/>
            <a:ext cx="780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Posterior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E2863B-951E-44EB-952F-09BB2C6D45F5}"/>
              </a:ext>
            </a:extLst>
          </p:cNvPr>
          <p:cNvSpPr txBox="1"/>
          <p:nvPr/>
        </p:nvSpPr>
        <p:spPr>
          <a:xfrm>
            <a:off x="2819971" y="864611"/>
            <a:ext cx="502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2C127C-AC30-4D1F-AD2B-3D6978B040B8}"/>
              </a:ext>
            </a:extLst>
          </p:cNvPr>
          <p:cNvSpPr txBox="1"/>
          <p:nvPr/>
        </p:nvSpPr>
        <p:spPr>
          <a:xfrm>
            <a:off x="3389822" y="863605"/>
            <a:ext cx="4632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F7CE65-4235-4356-850F-082C2B1E35B0}"/>
              </a:ext>
            </a:extLst>
          </p:cNvPr>
          <p:cNvSpPr txBox="1"/>
          <p:nvPr/>
        </p:nvSpPr>
        <p:spPr>
          <a:xfrm>
            <a:off x="4225099" y="854461"/>
            <a:ext cx="502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254DCC9-228B-4DE5-871F-32ABC2FA95CA}"/>
              </a:ext>
            </a:extLst>
          </p:cNvPr>
          <p:cNvSpPr txBox="1"/>
          <p:nvPr/>
        </p:nvSpPr>
        <p:spPr>
          <a:xfrm>
            <a:off x="5992939" y="877077"/>
            <a:ext cx="502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0.77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0102B4-BF01-48AD-885D-F7BF3360736E}"/>
              </a:ext>
            </a:extLst>
          </p:cNvPr>
          <p:cNvSpPr txBox="1"/>
          <p:nvPr/>
        </p:nvSpPr>
        <p:spPr>
          <a:xfrm>
            <a:off x="7526083" y="864123"/>
            <a:ext cx="502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38AF42D-252B-4A57-BDAC-23A0AEFF71F3}"/>
              </a:ext>
            </a:extLst>
          </p:cNvPr>
          <p:cNvSpPr txBox="1"/>
          <p:nvPr/>
        </p:nvSpPr>
        <p:spPr>
          <a:xfrm>
            <a:off x="8095934" y="866394"/>
            <a:ext cx="5029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4D01467-F42A-4B9B-A6C7-77CBFBE0B258}"/>
              </a:ext>
            </a:extLst>
          </p:cNvPr>
          <p:cNvSpPr txBox="1"/>
          <p:nvPr/>
        </p:nvSpPr>
        <p:spPr>
          <a:xfrm>
            <a:off x="8972359" y="863605"/>
            <a:ext cx="502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0.61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688FB5-59C0-4E38-AB3A-455642636695}"/>
              </a:ext>
            </a:extLst>
          </p:cNvPr>
          <p:cNvSpPr txBox="1"/>
          <p:nvPr/>
        </p:nvSpPr>
        <p:spPr>
          <a:xfrm>
            <a:off x="9986772" y="873267"/>
            <a:ext cx="502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D514684-26C0-4840-932F-6DDE1D9EAF48}"/>
              </a:ext>
            </a:extLst>
          </p:cNvPr>
          <p:cNvSpPr txBox="1"/>
          <p:nvPr/>
        </p:nvSpPr>
        <p:spPr>
          <a:xfrm>
            <a:off x="11874817" y="877321"/>
            <a:ext cx="502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59CB027-A227-4D23-9602-6AFB93D2BA33}"/>
              </a:ext>
            </a:extLst>
          </p:cNvPr>
          <p:cNvSpPr txBox="1"/>
          <p:nvPr/>
        </p:nvSpPr>
        <p:spPr>
          <a:xfrm>
            <a:off x="11134153" y="868177"/>
            <a:ext cx="502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0.72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3C6F640-204F-4556-B117-6AB960F01EBF}"/>
              </a:ext>
            </a:extLst>
          </p:cNvPr>
          <p:cNvSpPr txBox="1"/>
          <p:nvPr/>
        </p:nvSpPr>
        <p:spPr>
          <a:xfrm>
            <a:off x="12221908" y="877321"/>
            <a:ext cx="502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0.6</a:t>
            </a:r>
          </a:p>
        </p:txBody>
      </p:sp>
      <p:pic>
        <p:nvPicPr>
          <p:cNvPr id="27" name="table">
            <a:extLst>
              <a:ext uri="{FF2B5EF4-FFF2-40B4-BE49-F238E27FC236}">
                <a16:creationId xmlns:a16="http://schemas.microsoft.com/office/drawing/2014/main" id="{AA19F23B-0184-4B03-991F-108C1DC10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971" y="1199510"/>
            <a:ext cx="9789160" cy="121920"/>
          </a:xfrm>
          <a:prstGeom prst="rect">
            <a:avLst/>
          </a:prstGeom>
        </p:spPr>
      </p:pic>
      <p:pic>
        <p:nvPicPr>
          <p:cNvPr id="28" name="table">
            <a:extLst>
              <a:ext uri="{FF2B5EF4-FFF2-40B4-BE49-F238E27FC236}">
                <a16:creationId xmlns:a16="http://schemas.microsoft.com/office/drawing/2014/main" id="{AB88ABEC-D657-47B6-B5BD-22319037C1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8507" y="5564627"/>
            <a:ext cx="833120" cy="138112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882A02E4-4B29-4BFE-9B9F-940B96F1104E}"/>
              </a:ext>
            </a:extLst>
          </p:cNvPr>
          <p:cNvSpPr txBox="1"/>
          <p:nvPr/>
        </p:nvSpPr>
        <p:spPr>
          <a:xfrm>
            <a:off x="11698795" y="4653310"/>
            <a:ext cx="780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Seizure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2B0AB52-EBA5-4AC7-BAC5-DA7AF48019D6}"/>
              </a:ext>
            </a:extLst>
          </p:cNvPr>
          <p:cNvCxnSpPr>
            <a:cxnSpLocks/>
          </p:cNvCxnSpPr>
          <p:nvPr/>
        </p:nvCxnSpPr>
        <p:spPr>
          <a:xfrm>
            <a:off x="10918507" y="5772182"/>
            <a:ext cx="833120" cy="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0B5CF67-C74C-4025-BEAE-B65FFE823F9E}"/>
              </a:ext>
            </a:extLst>
          </p:cNvPr>
          <p:cNvCxnSpPr>
            <a:cxnSpLocks/>
          </p:cNvCxnSpPr>
          <p:nvPr/>
        </p:nvCxnSpPr>
        <p:spPr>
          <a:xfrm>
            <a:off x="10921555" y="5702739"/>
            <a:ext cx="0" cy="146382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8A458C4-9073-4795-8933-F086E4EBB8B3}"/>
              </a:ext>
            </a:extLst>
          </p:cNvPr>
          <p:cNvCxnSpPr>
            <a:cxnSpLocks/>
          </p:cNvCxnSpPr>
          <p:nvPr/>
        </p:nvCxnSpPr>
        <p:spPr>
          <a:xfrm>
            <a:off x="11757723" y="5702739"/>
            <a:ext cx="0" cy="146382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6">
            <a:extLst>
              <a:ext uri="{FF2B5EF4-FFF2-40B4-BE49-F238E27FC236}">
                <a16:creationId xmlns:a16="http://schemas.microsoft.com/office/drawing/2014/main" id="{C44E1C0B-D090-4840-A12F-FAB2AB1EFF2E}"/>
              </a:ext>
            </a:extLst>
          </p:cNvPr>
          <p:cNvSpPr txBox="1"/>
          <p:nvPr/>
        </p:nvSpPr>
        <p:spPr>
          <a:xfrm>
            <a:off x="10949368" y="5726540"/>
            <a:ext cx="10134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Seconds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F1D76A0-7C58-442D-9B5D-5985341D94EE}"/>
              </a:ext>
            </a:extLst>
          </p:cNvPr>
          <p:cNvSpPr/>
          <p:nvPr/>
        </p:nvSpPr>
        <p:spPr>
          <a:xfrm>
            <a:off x="2819971" y="1834024"/>
            <a:ext cx="9789160" cy="2743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4B4CACA-C4AF-4169-986F-36C17179B7BC}"/>
              </a:ext>
            </a:extLst>
          </p:cNvPr>
          <p:cNvSpPr/>
          <p:nvPr/>
        </p:nvSpPr>
        <p:spPr>
          <a:xfrm>
            <a:off x="3283267" y="1824880"/>
            <a:ext cx="692658" cy="2834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7A1EF3E-69C0-4CCA-948D-4E32808CAB5D}"/>
              </a:ext>
            </a:extLst>
          </p:cNvPr>
          <p:cNvSpPr/>
          <p:nvPr/>
        </p:nvSpPr>
        <p:spPr>
          <a:xfrm>
            <a:off x="4962715" y="1824880"/>
            <a:ext cx="2545080" cy="2926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2CBE83C-6587-48FA-B325-56099CCBEDFE}"/>
              </a:ext>
            </a:extLst>
          </p:cNvPr>
          <p:cNvSpPr/>
          <p:nvPr/>
        </p:nvSpPr>
        <p:spPr>
          <a:xfrm>
            <a:off x="7949755" y="1824880"/>
            <a:ext cx="784860" cy="2926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00EF6A6-8C82-497F-A671-843CF4403AE1}"/>
              </a:ext>
            </a:extLst>
          </p:cNvPr>
          <p:cNvSpPr/>
          <p:nvPr/>
        </p:nvSpPr>
        <p:spPr>
          <a:xfrm>
            <a:off x="11930443" y="1824880"/>
            <a:ext cx="280416" cy="2926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9" name="TextBox 43">
            <a:extLst>
              <a:ext uri="{FF2B5EF4-FFF2-40B4-BE49-F238E27FC236}">
                <a16:creationId xmlns:a16="http://schemas.microsoft.com/office/drawing/2014/main" id="{C906D61F-D9CE-463B-9C05-8030E4DCBB92}"/>
              </a:ext>
            </a:extLst>
          </p:cNvPr>
          <p:cNvSpPr txBox="1"/>
          <p:nvPr/>
        </p:nvSpPr>
        <p:spPr>
          <a:xfrm>
            <a:off x="2819971" y="1834024"/>
            <a:ext cx="502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0.91</a:t>
            </a:r>
          </a:p>
        </p:txBody>
      </p:sp>
      <p:sp>
        <p:nvSpPr>
          <p:cNvPr id="40" name="TextBox 44">
            <a:extLst>
              <a:ext uri="{FF2B5EF4-FFF2-40B4-BE49-F238E27FC236}">
                <a16:creationId xmlns:a16="http://schemas.microsoft.com/office/drawing/2014/main" id="{2F4A4F98-E720-4BF5-ACB9-56DE606FF81E}"/>
              </a:ext>
            </a:extLst>
          </p:cNvPr>
          <p:cNvSpPr txBox="1"/>
          <p:nvPr/>
        </p:nvSpPr>
        <p:spPr>
          <a:xfrm>
            <a:off x="3389822" y="1833018"/>
            <a:ext cx="4632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0.97</a:t>
            </a:r>
          </a:p>
        </p:txBody>
      </p:sp>
      <p:sp>
        <p:nvSpPr>
          <p:cNvPr id="41" name="TextBox 45">
            <a:extLst>
              <a:ext uri="{FF2B5EF4-FFF2-40B4-BE49-F238E27FC236}">
                <a16:creationId xmlns:a16="http://schemas.microsoft.com/office/drawing/2014/main" id="{03A991F1-6165-4F3A-96D2-3ECF661CEC16}"/>
              </a:ext>
            </a:extLst>
          </p:cNvPr>
          <p:cNvSpPr txBox="1"/>
          <p:nvPr/>
        </p:nvSpPr>
        <p:spPr>
          <a:xfrm>
            <a:off x="4225099" y="1823874"/>
            <a:ext cx="502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0.88</a:t>
            </a:r>
          </a:p>
        </p:txBody>
      </p:sp>
      <p:sp>
        <p:nvSpPr>
          <p:cNvPr id="42" name="TextBox 46">
            <a:extLst>
              <a:ext uri="{FF2B5EF4-FFF2-40B4-BE49-F238E27FC236}">
                <a16:creationId xmlns:a16="http://schemas.microsoft.com/office/drawing/2014/main" id="{C3C20921-2333-4DCD-861C-D710A2DBC349}"/>
              </a:ext>
            </a:extLst>
          </p:cNvPr>
          <p:cNvSpPr txBox="1"/>
          <p:nvPr/>
        </p:nvSpPr>
        <p:spPr>
          <a:xfrm>
            <a:off x="5992939" y="1846490"/>
            <a:ext cx="502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0.77</a:t>
            </a:r>
          </a:p>
        </p:txBody>
      </p:sp>
      <p:sp>
        <p:nvSpPr>
          <p:cNvPr id="43" name="TextBox 47">
            <a:extLst>
              <a:ext uri="{FF2B5EF4-FFF2-40B4-BE49-F238E27FC236}">
                <a16:creationId xmlns:a16="http://schemas.microsoft.com/office/drawing/2014/main" id="{7538B7E9-43B8-414D-A4B1-317C9E1FDFA9}"/>
              </a:ext>
            </a:extLst>
          </p:cNvPr>
          <p:cNvSpPr txBox="1"/>
          <p:nvPr/>
        </p:nvSpPr>
        <p:spPr>
          <a:xfrm>
            <a:off x="7526083" y="1833536"/>
            <a:ext cx="502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0.82</a:t>
            </a:r>
          </a:p>
        </p:txBody>
      </p:sp>
      <p:sp>
        <p:nvSpPr>
          <p:cNvPr id="44" name="TextBox 48">
            <a:extLst>
              <a:ext uri="{FF2B5EF4-FFF2-40B4-BE49-F238E27FC236}">
                <a16:creationId xmlns:a16="http://schemas.microsoft.com/office/drawing/2014/main" id="{9703EA7F-0B0D-479E-951F-BFF02FFF4C92}"/>
              </a:ext>
            </a:extLst>
          </p:cNvPr>
          <p:cNvSpPr txBox="1"/>
          <p:nvPr/>
        </p:nvSpPr>
        <p:spPr>
          <a:xfrm>
            <a:off x="8095934" y="1835807"/>
            <a:ext cx="5029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0.87</a:t>
            </a:r>
          </a:p>
        </p:txBody>
      </p:sp>
      <p:sp>
        <p:nvSpPr>
          <p:cNvPr id="45" name="TextBox 51">
            <a:extLst>
              <a:ext uri="{FF2B5EF4-FFF2-40B4-BE49-F238E27FC236}">
                <a16:creationId xmlns:a16="http://schemas.microsoft.com/office/drawing/2014/main" id="{3C23F1EE-C0AD-47D0-AFA0-47E24CFBBB7B}"/>
              </a:ext>
            </a:extLst>
          </p:cNvPr>
          <p:cNvSpPr txBox="1"/>
          <p:nvPr/>
        </p:nvSpPr>
        <p:spPr>
          <a:xfrm>
            <a:off x="11874817" y="1846734"/>
            <a:ext cx="502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0.99</a:t>
            </a:r>
          </a:p>
        </p:txBody>
      </p:sp>
      <p:sp>
        <p:nvSpPr>
          <p:cNvPr id="46" name="TextBox 52">
            <a:extLst>
              <a:ext uri="{FF2B5EF4-FFF2-40B4-BE49-F238E27FC236}">
                <a16:creationId xmlns:a16="http://schemas.microsoft.com/office/drawing/2014/main" id="{BBD3C4B9-50DB-4366-94DC-F4F996BA01BB}"/>
              </a:ext>
            </a:extLst>
          </p:cNvPr>
          <p:cNvSpPr txBox="1"/>
          <p:nvPr/>
        </p:nvSpPr>
        <p:spPr>
          <a:xfrm>
            <a:off x="10183431" y="1846734"/>
            <a:ext cx="502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0.665</a:t>
            </a:r>
          </a:p>
        </p:txBody>
      </p:sp>
      <p:sp>
        <p:nvSpPr>
          <p:cNvPr id="47" name="TextBox 53">
            <a:extLst>
              <a:ext uri="{FF2B5EF4-FFF2-40B4-BE49-F238E27FC236}">
                <a16:creationId xmlns:a16="http://schemas.microsoft.com/office/drawing/2014/main" id="{65FCC297-77E5-4B2E-BBBB-5513EB969B27}"/>
              </a:ext>
            </a:extLst>
          </p:cNvPr>
          <p:cNvSpPr txBox="1"/>
          <p:nvPr/>
        </p:nvSpPr>
        <p:spPr>
          <a:xfrm>
            <a:off x="12221908" y="1846734"/>
            <a:ext cx="502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0.6</a:t>
            </a:r>
          </a:p>
        </p:txBody>
      </p:sp>
      <p:pic>
        <p:nvPicPr>
          <p:cNvPr id="48" name="table">
            <a:extLst>
              <a:ext uri="{FF2B5EF4-FFF2-40B4-BE49-F238E27FC236}">
                <a16:creationId xmlns:a16="http://schemas.microsoft.com/office/drawing/2014/main" id="{B8B339F5-961A-4056-A87D-C3C465F446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971" y="2168923"/>
            <a:ext cx="9789160" cy="121920"/>
          </a:xfrm>
          <a:prstGeom prst="rect">
            <a:avLst/>
          </a:prstGeom>
        </p:spPr>
      </p:pic>
      <p:sp>
        <p:nvSpPr>
          <p:cNvPr id="49" name="Arrow: Down 48">
            <a:extLst>
              <a:ext uri="{FF2B5EF4-FFF2-40B4-BE49-F238E27FC236}">
                <a16:creationId xmlns:a16="http://schemas.microsoft.com/office/drawing/2014/main" id="{307BA255-1174-4293-857A-F09716B914BE}"/>
              </a:ext>
            </a:extLst>
          </p:cNvPr>
          <p:cNvSpPr/>
          <p:nvPr/>
        </p:nvSpPr>
        <p:spPr>
          <a:xfrm>
            <a:off x="7032021" y="1409621"/>
            <a:ext cx="941832" cy="29260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0" name="TextBox 56">
            <a:extLst>
              <a:ext uri="{FF2B5EF4-FFF2-40B4-BE49-F238E27FC236}">
                <a16:creationId xmlns:a16="http://schemas.microsoft.com/office/drawing/2014/main" id="{AFF7B6A2-2DEA-4EFE-A59A-6BB553161381}"/>
              </a:ext>
            </a:extLst>
          </p:cNvPr>
          <p:cNvSpPr txBox="1"/>
          <p:nvPr/>
        </p:nvSpPr>
        <p:spPr>
          <a:xfrm>
            <a:off x="7978711" y="1332925"/>
            <a:ext cx="1997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Probabilistic filtering (Threshold = 0.75)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2E3FE74-541B-4E7F-9C67-8AF2C2FB04DA}"/>
              </a:ext>
            </a:extLst>
          </p:cNvPr>
          <p:cNvSpPr/>
          <p:nvPr/>
        </p:nvSpPr>
        <p:spPr>
          <a:xfrm>
            <a:off x="2819971" y="2816525"/>
            <a:ext cx="9789160" cy="2743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591D737-0483-435E-AAAE-D7C7AFFB2D0F}"/>
              </a:ext>
            </a:extLst>
          </p:cNvPr>
          <p:cNvSpPr/>
          <p:nvPr/>
        </p:nvSpPr>
        <p:spPr>
          <a:xfrm>
            <a:off x="3283267" y="2807381"/>
            <a:ext cx="692658" cy="2834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07A08D3-4A16-4919-9D23-AC4DADAFC5D3}"/>
              </a:ext>
            </a:extLst>
          </p:cNvPr>
          <p:cNvSpPr/>
          <p:nvPr/>
        </p:nvSpPr>
        <p:spPr>
          <a:xfrm>
            <a:off x="4962715" y="2807381"/>
            <a:ext cx="2545080" cy="2926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18F6851-DE4D-42C8-9D5F-A974ECE33C0A}"/>
              </a:ext>
            </a:extLst>
          </p:cNvPr>
          <p:cNvSpPr/>
          <p:nvPr/>
        </p:nvSpPr>
        <p:spPr>
          <a:xfrm>
            <a:off x="7949755" y="2807381"/>
            <a:ext cx="784860" cy="2926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5" name="TextBox 62">
            <a:extLst>
              <a:ext uri="{FF2B5EF4-FFF2-40B4-BE49-F238E27FC236}">
                <a16:creationId xmlns:a16="http://schemas.microsoft.com/office/drawing/2014/main" id="{30AAC357-23B0-46ED-8773-5C9BC5851C24}"/>
              </a:ext>
            </a:extLst>
          </p:cNvPr>
          <p:cNvSpPr txBox="1"/>
          <p:nvPr/>
        </p:nvSpPr>
        <p:spPr>
          <a:xfrm>
            <a:off x="2819971" y="2816525"/>
            <a:ext cx="502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0.91</a:t>
            </a:r>
          </a:p>
        </p:txBody>
      </p:sp>
      <p:sp>
        <p:nvSpPr>
          <p:cNvPr id="56" name="TextBox 63">
            <a:extLst>
              <a:ext uri="{FF2B5EF4-FFF2-40B4-BE49-F238E27FC236}">
                <a16:creationId xmlns:a16="http://schemas.microsoft.com/office/drawing/2014/main" id="{C23528A2-0828-423C-9FC7-146B3889AC87}"/>
              </a:ext>
            </a:extLst>
          </p:cNvPr>
          <p:cNvSpPr txBox="1"/>
          <p:nvPr/>
        </p:nvSpPr>
        <p:spPr>
          <a:xfrm>
            <a:off x="3389822" y="2815519"/>
            <a:ext cx="4632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0.97</a:t>
            </a:r>
          </a:p>
        </p:txBody>
      </p:sp>
      <p:sp>
        <p:nvSpPr>
          <p:cNvPr id="57" name="TextBox 64">
            <a:extLst>
              <a:ext uri="{FF2B5EF4-FFF2-40B4-BE49-F238E27FC236}">
                <a16:creationId xmlns:a16="http://schemas.microsoft.com/office/drawing/2014/main" id="{A8231D9B-9D8B-4DAC-AD6F-352ADEF6C62E}"/>
              </a:ext>
            </a:extLst>
          </p:cNvPr>
          <p:cNvSpPr txBox="1"/>
          <p:nvPr/>
        </p:nvSpPr>
        <p:spPr>
          <a:xfrm>
            <a:off x="4225099" y="2806375"/>
            <a:ext cx="502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0.88</a:t>
            </a:r>
          </a:p>
        </p:txBody>
      </p:sp>
      <p:sp>
        <p:nvSpPr>
          <p:cNvPr id="58" name="TextBox 65">
            <a:extLst>
              <a:ext uri="{FF2B5EF4-FFF2-40B4-BE49-F238E27FC236}">
                <a16:creationId xmlns:a16="http://schemas.microsoft.com/office/drawing/2014/main" id="{CAAA309A-E1A4-4F25-A59A-59C29634DD38}"/>
              </a:ext>
            </a:extLst>
          </p:cNvPr>
          <p:cNvSpPr txBox="1"/>
          <p:nvPr/>
        </p:nvSpPr>
        <p:spPr>
          <a:xfrm>
            <a:off x="5992939" y="2828991"/>
            <a:ext cx="502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0.77</a:t>
            </a:r>
          </a:p>
        </p:txBody>
      </p:sp>
      <p:sp>
        <p:nvSpPr>
          <p:cNvPr id="59" name="TextBox 66">
            <a:extLst>
              <a:ext uri="{FF2B5EF4-FFF2-40B4-BE49-F238E27FC236}">
                <a16:creationId xmlns:a16="http://schemas.microsoft.com/office/drawing/2014/main" id="{081890ED-0EEC-4289-809D-44BDBCA0741B}"/>
              </a:ext>
            </a:extLst>
          </p:cNvPr>
          <p:cNvSpPr txBox="1"/>
          <p:nvPr/>
        </p:nvSpPr>
        <p:spPr>
          <a:xfrm>
            <a:off x="7526083" y="2816037"/>
            <a:ext cx="502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0.82</a:t>
            </a:r>
          </a:p>
        </p:txBody>
      </p:sp>
      <p:sp>
        <p:nvSpPr>
          <p:cNvPr id="60" name="TextBox 67">
            <a:extLst>
              <a:ext uri="{FF2B5EF4-FFF2-40B4-BE49-F238E27FC236}">
                <a16:creationId xmlns:a16="http://schemas.microsoft.com/office/drawing/2014/main" id="{2A29619D-1B16-4E8D-91E4-9BEF0A1960CD}"/>
              </a:ext>
            </a:extLst>
          </p:cNvPr>
          <p:cNvSpPr txBox="1"/>
          <p:nvPr/>
        </p:nvSpPr>
        <p:spPr>
          <a:xfrm>
            <a:off x="8095934" y="2818308"/>
            <a:ext cx="5029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0.87</a:t>
            </a:r>
          </a:p>
        </p:txBody>
      </p:sp>
      <p:sp>
        <p:nvSpPr>
          <p:cNvPr id="61" name="TextBox 69">
            <a:extLst>
              <a:ext uri="{FF2B5EF4-FFF2-40B4-BE49-F238E27FC236}">
                <a16:creationId xmlns:a16="http://schemas.microsoft.com/office/drawing/2014/main" id="{54BE13DE-AD0A-445C-A87B-B3428EB480F2}"/>
              </a:ext>
            </a:extLst>
          </p:cNvPr>
          <p:cNvSpPr txBox="1"/>
          <p:nvPr/>
        </p:nvSpPr>
        <p:spPr>
          <a:xfrm>
            <a:off x="10484167" y="2809611"/>
            <a:ext cx="502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0.632</a:t>
            </a:r>
          </a:p>
        </p:txBody>
      </p:sp>
      <p:pic>
        <p:nvPicPr>
          <p:cNvPr id="62" name="table">
            <a:extLst>
              <a:ext uri="{FF2B5EF4-FFF2-40B4-BE49-F238E27FC236}">
                <a16:creationId xmlns:a16="http://schemas.microsoft.com/office/drawing/2014/main" id="{9775D3F0-43D1-4A3B-8A51-3470570825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9971" y="3151424"/>
            <a:ext cx="9789160" cy="121920"/>
          </a:xfrm>
          <a:prstGeom prst="rect">
            <a:avLst/>
          </a:prstGeom>
        </p:spPr>
      </p:pic>
      <p:sp>
        <p:nvSpPr>
          <p:cNvPr id="63" name="Arrow: Down 62">
            <a:extLst>
              <a:ext uri="{FF2B5EF4-FFF2-40B4-BE49-F238E27FC236}">
                <a16:creationId xmlns:a16="http://schemas.microsoft.com/office/drawing/2014/main" id="{31DC51B6-CF20-415F-98FF-49CC3ED818A4}"/>
              </a:ext>
            </a:extLst>
          </p:cNvPr>
          <p:cNvSpPr/>
          <p:nvPr/>
        </p:nvSpPr>
        <p:spPr>
          <a:xfrm>
            <a:off x="7032021" y="2401266"/>
            <a:ext cx="941832" cy="29260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4" name="TextBox 73">
            <a:extLst>
              <a:ext uri="{FF2B5EF4-FFF2-40B4-BE49-F238E27FC236}">
                <a16:creationId xmlns:a16="http://schemas.microsoft.com/office/drawing/2014/main" id="{08054FDA-220D-4C8E-A7DF-AF1F5A6EDBC5}"/>
              </a:ext>
            </a:extLst>
          </p:cNvPr>
          <p:cNvSpPr txBox="1"/>
          <p:nvPr/>
        </p:nvSpPr>
        <p:spPr>
          <a:xfrm>
            <a:off x="7973853" y="2287307"/>
            <a:ext cx="1997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Duration filtering (Threshold = 3 Sec.)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258E4A2-DEEF-4172-9031-F839FFF96CB4}"/>
              </a:ext>
            </a:extLst>
          </p:cNvPr>
          <p:cNvSpPr/>
          <p:nvPr/>
        </p:nvSpPr>
        <p:spPr>
          <a:xfrm>
            <a:off x="2819971" y="3792482"/>
            <a:ext cx="9789160" cy="2743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F90E704-A916-4E62-B2D7-4D46CE5BA2CD}"/>
              </a:ext>
            </a:extLst>
          </p:cNvPr>
          <p:cNvSpPr/>
          <p:nvPr/>
        </p:nvSpPr>
        <p:spPr>
          <a:xfrm>
            <a:off x="3283267" y="3783338"/>
            <a:ext cx="692658" cy="2834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89EE09A-97A9-4251-AF0F-F28810B2EDA6}"/>
              </a:ext>
            </a:extLst>
          </p:cNvPr>
          <p:cNvSpPr/>
          <p:nvPr/>
        </p:nvSpPr>
        <p:spPr>
          <a:xfrm>
            <a:off x="4962715" y="3783338"/>
            <a:ext cx="2987040" cy="2926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7EEBA74-8CDB-4CCA-889A-8BB5BA70EEB6}"/>
              </a:ext>
            </a:extLst>
          </p:cNvPr>
          <p:cNvSpPr/>
          <p:nvPr/>
        </p:nvSpPr>
        <p:spPr>
          <a:xfrm>
            <a:off x="7949755" y="3783338"/>
            <a:ext cx="784860" cy="2926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9" name="TextBox 78">
            <a:extLst>
              <a:ext uri="{FF2B5EF4-FFF2-40B4-BE49-F238E27FC236}">
                <a16:creationId xmlns:a16="http://schemas.microsoft.com/office/drawing/2014/main" id="{742C285B-9C24-47F6-8778-68CC7A7ACB09}"/>
              </a:ext>
            </a:extLst>
          </p:cNvPr>
          <p:cNvSpPr txBox="1"/>
          <p:nvPr/>
        </p:nvSpPr>
        <p:spPr>
          <a:xfrm>
            <a:off x="2819971" y="3792482"/>
            <a:ext cx="502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0.91</a:t>
            </a:r>
          </a:p>
        </p:txBody>
      </p:sp>
      <p:sp>
        <p:nvSpPr>
          <p:cNvPr id="70" name="TextBox 79">
            <a:extLst>
              <a:ext uri="{FF2B5EF4-FFF2-40B4-BE49-F238E27FC236}">
                <a16:creationId xmlns:a16="http://schemas.microsoft.com/office/drawing/2014/main" id="{F8C9A649-F165-470E-963A-D3C96C085C3C}"/>
              </a:ext>
            </a:extLst>
          </p:cNvPr>
          <p:cNvSpPr txBox="1"/>
          <p:nvPr/>
        </p:nvSpPr>
        <p:spPr>
          <a:xfrm>
            <a:off x="3389822" y="3791476"/>
            <a:ext cx="4632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0.97</a:t>
            </a:r>
          </a:p>
        </p:txBody>
      </p:sp>
      <p:sp>
        <p:nvSpPr>
          <p:cNvPr id="71" name="TextBox 80">
            <a:extLst>
              <a:ext uri="{FF2B5EF4-FFF2-40B4-BE49-F238E27FC236}">
                <a16:creationId xmlns:a16="http://schemas.microsoft.com/office/drawing/2014/main" id="{598B1E4C-8206-4907-90BB-38E81D4EE995}"/>
              </a:ext>
            </a:extLst>
          </p:cNvPr>
          <p:cNvSpPr txBox="1"/>
          <p:nvPr/>
        </p:nvSpPr>
        <p:spPr>
          <a:xfrm>
            <a:off x="4225099" y="3782332"/>
            <a:ext cx="502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0.88</a:t>
            </a:r>
          </a:p>
        </p:txBody>
      </p:sp>
      <p:sp>
        <p:nvSpPr>
          <p:cNvPr id="72" name="TextBox 81">
            <a:extLst>
              <a:ext uri="{FF2B5EF4-FFF2-40B4-BE49-F238E27FC236}">
                <a16:creationId xmlns:a16="http://schemas.microsoft.com/office/drawing/2014/main" id="{2170045E-1834-4824-968F-B89270492AB5}"/>
              </a:ext>
            </a:extLst>
          </p:cNvPr>
          <p:cNvSpPr txBox="1"/>
          <p:nvPr/>
        </p:nvSpPr>
        <p:spPr>
          <a:xfrm>
            <a:off x="6711505" y="3798837"/>
            <a:ext cx="502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0.82</a:t>
            </a:r>
          </a:p>
        </p:txBody>
      </p:sp>
      <p:sp>
        <p:nvSpPr>
          <p:cNvPr id="73" name="TextBox 84">
            <a:extLst>
              <a:ext uri="{FF2B5EF4-FFF2-40B4-BE49-F238E27FC236}">
                <a16:creationId xmlns:a16="http://schemas.microsoft.com/office/drawing/2014/main" id="{42A8FF0A-0A15-447E-B5A4-3C7C95C6BB15}"/>
              </a:ext>
            </a:extLst>
          </p:cNvPr>
          <p:cNvSpPr txBox="1"/>
          <p:nvPr/>
        </p:nvSpPr>
        <p:spPr>
          <a:xfrm>
            <a:off x="10484167" y="3785568"/>
            <a:ext cx="502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0.632</a:t>
            </a:r>
          </a:p>
        </p:txBody>
      </p:sp>
      <p:pic>
        <p:nvPicPr>
          <p:cNvPr id="74" name="table">
            <a:extLst>
              <a:ext uri="{FF2B5EF4-FFF2-40B4-BE49-F238E27FC236}">
                <a16:creationId xmlns:a16="http://schemas.microsoft.com/office/drawing/2014/main" id="{8133C066-3C6B-4224-B5F7-EF282C437C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19971" y="4127381"/>
            <a:ext cx="9789160" cy="121920"/>
          </a:xfrm>
          <a:prstGeom prst="rect">
            <a:avLst/>
          </a:prstGeom>
        </p:spPr>
      </p:pic>
      <p:sp>
        <p:nvSpPr>
          <p:cNvPr id="75" name="TextBox 86">
            <a:extLst>
              <a:ext uri="{FF2B5EF4-FFF2-40B4-BE49-F238E27FC236}">
                <a16:creationId xmlns:a16="http://schemas.microsoft.com/office/drawing/2014/main" id="{C74D00AC-752A-4CDD-B77C-A25666EDA1B0}"/>
              </a:ext>
            </a:extLst>
          </p:cNvPr>
          <p:cNvSpPr txBox="1"/>
          <p:nvPr/>
        </p:nvSpPr>
        <p:spPr>
          <a:xfrm>
            <a:off x="7949755" y="3307536"/>
            <a:ext cx="1997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Target aggregation (Margin = 3.54 Sec.)</a:t>
            </a:r>
          </a:p>
        </p:txBody>
      </p:sp>
      <p:sp>
        <p:nvSpPr>
          <p:cNvPr id="76" name="Arrow: Down 75">
            <a:extLst>
              <a:ext uri="{FF2B5EF4-FFF2-40B4-BE49-F238E27FC236}">
                <a16:creationId xmlns:a16="http://schemas.microsoft.com/office/drawing/2014/main" id="{41062777-61FD-460B-8BBF-559ACCE8B276}"/>
              </a:ext>
            </a:extLst>
          </p:cNvPr>
          <p:cNvSpPr/>
          <p:nvPr/>
        </p:nvSpPr>
        <p:spPr>
          <a:xfrm>
            <a:off x="7032021" y="3365984"/>
            <a:ext cx="941832" cy="313233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638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9A8B3F6-574B-4F83-8883-1D8A39012539}"/>
              </a:ext>
            </a:extLst>
          </p:cNvPr>
          <p:cNvSpPr/>
          <p:nvPr/>
        </p:nvSpPr>
        <p:spPr>
          <a:xfrm>
            <a:off x="2261286" y="1013252"/>
            <a:ext cx="2001795" cy="169287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48692">
                <a:schemeClr val="accent1">
                  <a:lumMod val="40000"/>
                  <a:lumOff val="60000"/>
                </a:schemeClr>
              </a:gs>
              <a:gs pos="74000">
                <a:schemeClr val="accent1">
                  <a:lumMod val="40000"/>
                  <a:lumOff val="60000"/>
                </a:schemeClr>
              </a:gs>
              <a:gs pos="83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93312C91-8CC2-44B6-AC04-DDD529C8647A}"/>
              </a:ext>
            </a:extLst>
          </p:cNvPr>
          <p:cNvSpPr/>
          <p:nvPr/>
        </p:nvSpPr>
        <p:spPr>
          <a:xfrm>
            <a:off x="259491" y="1569308"/>
            <a:ext cx="2001795" cy="580768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869084-6F71-488E-8270-B6BADC1464B5}"/>
              </a:ext>
            </a:extLst>
          </p:cNvPr>
          <p:cNvSpPr/>
          <p:nvPr/>
        </p:nvSpPr>
        <p:spPr>
          <a:xfrm>
            <a:off x="2261285" y="3595815"/>
            <a:ext cx="2001795" cy="1692877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49580">
                <a:schemeClr val="accent5">
                  <a:lumMod val="60000"/>
                  <a:lumOff val="40000"/>
                </a:schemeClr>
              </a:gs>
              <a:gs pos="74000">
                <a:schemeClr val="accent5">
                  <a:lumMod val="60000"/>
                  <a:lumOff val="40000"/>
                </a:schemeClr>
              </a:gs>
              <a:gs pos="83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Bent-Up 6">
            <a:extLst>
              <a:ext uri="{FF2B5EF4-FFF2-40B4-BE49-F238E27FC236}">
                <a16:creationId xmlns:a16="http://schemas.microsoft.com/office/drawing/2014/main" id="{6F6BD6A3-200B-4150-8BA7-9C5288923FD1}"/>
              </a:ext>
            </a:extLst>
          </p:cNvPr>
          <p:cNvSpPr/>
          <p:nvPr/>
        </p:nvSpPr>
        <p:spPr>
          <a:xfrm rot="5400000">
            <a:off x="302739" y="2749380"/>
            <a:ext cx="2693774" cy="1223316"/>
          </a:xfrm>
          <a:prstGeom prst="bentUpArrow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162C58-9851-4254-8714-317C46232816}"/>
              </a:ext>
            </a:extLst>
          </p:cNvPr>
          <p:cNvSpPr/>
          <p:nvPr/>
        </p:nvSpPr>
        <p:spPr>
          <a:xfrm>
            <a:off x="4794422" y="1013252"/>
            <a:ext cx="2298356" cy="1037967"/>
          </a:xfrm>
          <a:prstGeom prst="rect">
            <a:avLst/>
          </a:prstGeom>
          <a:gradFill flip="none" rotWithShape="1">
            <a:gsLst>
              <a:gs pos="0">
                <a:srgbClr val="6045A3"/>
              </a:gs>
              <a:gs pos="78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FEE968-BA1A-42A9-AC21-6D652B2CDB72}"/>
              </a:ext>
            </a:extLst>
          </p:cNvPr>
          <p:cNvSpPr/>
          <p:nvPr/>
        </p:nvSpPr>
        <p:spPr>
          <a:xfrm>
            <a:off x="4794422" y="4250725"/>
            <a:ext cx="2298356" cy="1037967"/>
          </a:xfrm>
          <a:prstGeom prst="rect">
            <a:avLst/>
          </a:prstGeom>
          <a:gradFill flip="none" rotWithShape="1">
            <a:gsLst>
              <a:gs pos="0">
                <a:srgbClr val="6045A3"/>
              </a:gs>
              <a:gs pos="78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lowchart: Stored Data 9">
            <a:extLst>
              <a:ext uri="{FF2B5EF4-FFF2-40B4-BE49-F238E27FC236}">
                <a16:creationId xmlns:a16="http://schemas.microsoft.com/office/drawing/2014/main" id="{2194F94D-AE55-4D81-826C-0E70D9F627A9}"/>
              </a:ext>
            </a:extLst>
          </p:cNvPr>
          <p:cNvSpPr/>
          <p:nvPr/>
        </p:nvSpPr>
        <p:spPr>
          <a:xfrm rot="10800000">
            <a:off x="5745891" y="2767913"/>
            <a:ext cx="1519881" cy="766118"/>
          </a:xfrm>
          <a:prstGeom prst="flowChartOnlineStorage">
            <a:avLst/>
          </a:prstGeom>
          <a:solidFill>
            <a:srgbClr val="FF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87A43379-28D9-40DE-B7D7-A2175EEDF70A}"/>
              </a:ext>
            </a:extLst>
          </p:cNvPr>
          <p:cNvSpPr/>
          <p:nvPr/>
        </p:nvSpPr>
        <p:spPr>
          <a:xfrm>
            <a:off x="4263081" y="1241851"/>
            <a:ext cx="531342" cy="580768"/>
          </a:xfrm>
          <a:prstGeom prst="rightArrow">
            <a:avLst/>
          </a:prstGeom>
          <a:solidFill>
            <a:srgbClr val="99336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BE46BA00-B56A-4546-8CD2-8A5FEAC5F320}"/>
              </a:ext>
            </a:extLst>
          </p:cNvPr>
          <p:cNvSpPr/>
          <p:nvPr/>
        </p:nvSpPr>
        <p:spPr>
          <a:xfrm>
            <a:off x="4263081" y="4479324"/>
            <a:ext cx="531342" cy="580768"/>
          </a:xfrm>
          <a:prstGeom prst="rightArrow">
            <a:avLst/>
          </a:prstGeom>
          <a:solidFill>
            <a:srgbClr val="99336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Arrow: Bent-Up 13">
            <a:extLst>
              <a:ext uri="{FF2B5EF4-FFF2-40B4-BE49-F238E27FC236}">
                <a16:creationId xmlns:a16="http://schemas.microsoft.com/office/drawing/2014/main" id="{60DBC24A-5FF1-402C-B7E7-991C2261A6FF}"/>
              </a:ext>
            </a:extLst>
          </p:cNvPr>
          <p:cNvSpPr/>
          <p:nvPr/>
        </p:nvSpPr>
        <p:spPr>
          <a:xfrm rot="5400000">
            <a:off x="5158945" y="2304533"/>
            <a:ext cx="1037968" cy="531341"/>
          </a:xfrm>
          <a:prstGeom prst="bentUpArrow">
            <a:avLst/>
          </a:prstGeom>
          <a:solidFill>
            <a:srgbClr val="99336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Arrow: Bent-Up 14">
            <a:extLst>
              <a:ext uri="{FF2B5EF4-FFF2-40B4-BE49-F238E27FC236}">
                <a16:creationId xmlns:a16="http://schemas.microsoft.com/office/drawing/2014/main" id="{A31456D9-EA5A-4C27-8C81-862CAA7ED01A}"/>
              </a:ext>
            </a:extLst>
          </p:cNvPr>
          <p:cNvSpPr/>
          <p:nvPr/>
        </p:nvSpPr>
        <p:spPr>
          <a:xfrm rot="5400000" flipH="1">
            <a:off x="5158944" y="3462982"/>
            <a:ext cx="1037968" cy="531341"/>
          </a:xfrm>
          <a:prstGeom prst="bentUpArrow">
            <a:avLst/>
          </a:prstGeom>
          <a:solidFill>
            <a:srgbClr val="99336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8F19C3D-3634-4BE7-A9C3-947DA4D1DAAE}"/>
              </a:ext>
            </a:extLst>
          </p:cNvPr>
          <p:cNvSpPr/>
          <p:nvPr/>
        </p:nvSpPr>
        <p:spPr>
          <a:xfrm>
            <a:off x="7797114" y="2631987"/>
            <a:ext cx="1849395" cy="1037967"/>
          </a:xfrm>
          <a:prstGeom prst="rect">
            <a:avLst/>
          </a:prstGeom>
          <a:gradFill flip="none" rotWithShape="1">
            <a:gsLst>
              <a:gs pos="0">
                <a:srgbClr val="6045A3"/>
              </a:gs>
              <a:gs pos="78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A00A9BCA-6A4C-43AE-97FE-DCC583461D1A}"/>
              </a:ext>
            </a:extLst>
          </p:cNvPr>
          <p:cNvSpPr/>
          <p:nvPr/>
        </p:nvSpPr>
        <p:spPr>
          <a:xfrm>
            <a:off x="7265772" y="2860587"/>
            <a:ext cx="531342" cy="580768"/>
          </a:xfrm>
          <a:prstGeom prst="rightArrow">
            <a:avLst/>
          </a:prstGeom>
          <a:solidFill>
            <a:srgbClr val="99336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3FA686-B928-44E7-A15E-1B331BCEABA1}"/>
              </a:ext>
            </a:extLst>
          </p:cNvPr>
          <p:cNvSpPr txBox="1"/>
          <p:nvPr/>
        </p:nvSpPr>
        <p:spPr>
          <a:xfrm>
            <a:off x="2774102" y="1241851"/>
            <a:ext cx="13808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 Specific LSTM Network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1034BAE-A5F8-48F7-8B0D-89243612ADE7}"/>
              </a:ext>
            </a:extLst>
          </p:cNvPr>
          <p:cNvSpPr txBox="1"/>
          <p:nvPr/>
        </p:nvSpPr>
        <p:spPr>
          <a:xfrm>
            <a:off x="2514599" y="3963948"/>
            <a:ext cx="1464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 based CNN-LSTM Network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B66BFEF-9F9D-4116-B023-415A315B8CCD}"/>
              </a:ext>
            </a:extLst>
          </p:cNvPr>
          <p:cNvSpPr txBox="1"/>
          <p:nvPr/>
        </p:nvSpPr>
        <p:spPr>
          <a:xfrm>
            <a:off x="61271" y="2051219"/>
            <a:ext cx="12480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Spectral LFCC Features</a:t>
            </a: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E5011FA2-7684-40EB-BA45-C6908FD80057}"/>
              </a:ext>
            </a:extLst>
          </p:cNvPr>
          <p:cNvSpPr/>
          <p:nvPr/>
        </p:nvSpPr>
        <p:spPr>
          <a:xfrm rot="5400000">
            <a:off x="2872947" y="2848231"/>
            <a:ext cx="864972" cy="58076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2FCC282-3FFD-4F47-B2B3-81F72277629B}"/>
              </a:ext>
            </a:extLst>
          </p:cNvPr>
          <p:cNvSpPr txBox="1"/>
          <p:nvPr/>
        </p:nvSpPr>
        <p:spPr>
          <a:xfrm>
            <a:off x="1865870" y="2778031"/>
            <a:ext cx="1322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 Features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B5EC060-AD9A-447F-8311-281D9AE6F17A}"/>
              </a:ext>
            </a:extLst>
          </p:cNvPr>
          <p:cNvSpPr txBox="1"/>
          <p:nvPr/>
        </p:nvSpPr>
        <p:spPr>
          <a:xfrm>
            <a:off x="5208371" y="1176288"/>
            <a:ext cx="1581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P1 Postprocessor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5FC77FC-B1B4-4E2F-9912-5DE6F71CCFF6}"/>
              </a:ext>
            </a:extLst>
          </p:cNvPr>
          <p:cNvSpPr txBox="1"/>
          <p:nvPr/>
        </p:nvSpPr>
        <p:spPr>
          <a:xfrm>
            <a:off x="5152767" y="4380469"/>
            <a:ext cx="1581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P2 Postprocessor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D35541F-E486-4583-9E1E-2DB845C388DD}"/>
              </a:ext>
            </a:extLst>
          </p:cNvPr>
          <p:cNvSpPr txBox="1"/>
          <p:nvPr/>
        </p:nvSpPr>
        <p:spPr>
          <a:xfrm>
            <a:off x="6154175" y="2930609"/>
            <a:ext cx="792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ED0994A-657D-42F0-8B93-3892FE192F23}"/>
              </a:ext>
            </a:extLst>
          </p:cNvPr>
          <p:cNvSpPr txBox="1"/>
          <p:nvPr/>
        </p:nvSpPr>
        <p:spPr>
          <a:xfrm>
            <a:off x="7989674" y="2792802"/>
            <a:ext cx="1581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P3 Postprocessor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0DD3620-AB64-42E2-A9F2-F83BA20212E0}"/>
              </a:ext>
            </a:extLst>
          </p:cNvPr>
          <p:cNvSpPr txBox="1"/>
          <p:nvPr/>
        </p:nvSpPr>
        <p:spPr>
          <a:xfrm>
            <a:off x="2514599" y="602895"/>
            <a:ext cx="1640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Phase-1 Model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2E0B598-D065-4E8A-A613-AC14CCEEFF7E}"/>
              </a:ext>
            </a:extLst>
          </p:cNvPr>
          <p:cNvSpPr txBox="1"/>
          <p:nvPr/>
        </p:nvSpPr>
        <p:spPr>
          <a:xfrm>
            <a:off x="2465168" y="5275479"/>
            <a:ext cx="179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Phase-2 Model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5165684-99CC-4B46-9AFF-68D7A9491BF2}"/>
              </a:ext>
            </a:extLst>
          </p:cNvPr>
          <p:cNvSpPr txBox="1"/>
          <p:nvPr/>
        </p:nvSpPr>
        <p:spPr>
          <a:xfrm>
            <a:off x="6051717" y="2398581"/>
            <a:ext cx="1019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Phase-3</a:t>
            </a:r>
          </a:p>
        </p:txBody>
      </p:sp>
    </p:spTree>
    <p:extLst>
      <p:ext uri="{BB962C8B-B14F-4D97-AF65-F5344CB8AC3E}">
        <p14:creationId xmlns:p14="http://schemas.microsoft.com/office/powerpoint/2010/main" val="247376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1EEDA1B-0EE7-4055-8BB3-DE604DA18DCC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650719" y="1481409"/>
            <a:ext cx="3349209" cy="4353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D63EED-8072-49DC-8E53-D5C6655384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1730" y="3741780"/>
            <a:ext cx="872130" cy="571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57D1703-C79F-4B11-9124-DD8A0B2986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3860" y="3741780"/>
            <a:ext cx="1544616" cy="4286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AE3251E-0D77-4F55-8A92-677D609689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08477" y="3827505"/>
            <a:ext cx="2019330" cy="40005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479DF2B-D8A0-4463-BE2B-A638F480EF6A}"/>
              </a:ext>
            </a:extLst>
          </p:cNvPr>
          <p:cNvCxnSpPr/>
          <p:nvPr/>
        </p:nvCxnSpPr>
        <p:spPr>
          <a:xfrm>
            <a:off x="1631092" y="3472847"/>
            <a:ext cx="370703" cy="0"/>
          </a:xfrm>
          <a:prstGeom prst="line">
            <a:avLst/>
          </a:prstGeom>
          <a:ln w="31750">
            <a:solidFill>
              <a:srgbClr val="9D38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186C226-18FD-462E-9E43-8515DDE8DDF6}"/>
              </a:ext>
            </a:extLst>
          </p:cNvPr>
          <p:cNvCxnSpPr>
            <a:cxnSpLocks/>
            <a:endCxn id="14" idx="2"/>
          </p:cNvCxnSpPr>
          <p:nvPr/>
        </p:nvCxnSpPr>
        <p:spPr>
          <a:xfrm flipV="1">
            <a:off x="2001795" y="2611673"/>
            <a:ext cx="0" cy="867054"/>
          </a:xfrm>
          <a:prstGeom prst="line">
            <a:avLst/>
          </a:prstGeom>
          <a:ln w="31750">
            <a:solidFill>
              <a:srgbClr val="9D38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>
            <a:extLst>
              <a:ext uri="{FF2B5EF4-FFF2-40B4-BE49-F238E27FC236}">
                <a16:creationId xmlns:a16="http://schemas.microsoft.com/office/drawing/2014/main" id="{B9EB18B9-23BE-44F4-965E-7450F794D5FE}"/>
              </a:ext>
            </a:extLst>
          </p:cNvPr>
          <p:cNvSpPr/>
          <p:nvPr/>
        </p:nvSpPr>
        <p:spPr>
          <a:xfrm rot="10800000">
            <a:off x="2001795" y="1944412"/>
            <a:ext cx="9230497" cy="1334523"/>
          </a:xfrm>
          <a:prstGeom prst="arc">
            <a:avLst/>
          </a:prstGeom>
          <a:ln w="31750">
            <a:solidFill>
              <a:srgbClr val="9D38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D6ABE1F-A9D2-449A-875B-1E222B7845B3}"/>
              </a:ext>
            </a:extLst>
          </p:cNvPr>
          <p:cNvCxnSpPr>
            <a:cxnSpLocks/>
          </p:cNvCxnSpPr>
          <p:nvPr/>
        </p:nvCxnSpPr>
        <p:spPr>
          <a:xfrm>
            <a:off x="1631092" y="3596415"/>
            <a:ext cx="2426043" cy="0"/>
          </a:xfrm>
          <a:prstGeom prst="line">
            <a:avLst/>
          </a:prstGeom>
          <a:ln w="317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69D0760-A233-476A-8995-0C381D062F33}"/>
              </a:ext>
            </a:extLst>
          </p:cNvPr>
          <p:cNvCxnSpPr>
            <a:cxnSpLocks/>
          </p:cNvCxnSpPr>
          <p:nvPr/>
        </p:nvCxnSpPr>
        <p:spPr>
          <a:xfrm flipV="1">
            <a:off x="4057135" y="2735241"/>
            <a:ext cx="0" cy="867054"/>
          </a:xfrm>
          <a:prstGeom prst="line">
            <a:avLst/>
          </a:prstGeom>
          <a:ln w="317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>
            <a:extLst>
              <a:ext uri="{FF2B5EF4-FFF2-40B4-BE49-F238E27FC236}">
                <a16:creationId xmlns:a16="http://schemas.microsoft.com/office/drawing/2014/main" id="{49212E79-E23E-497D-A553-A875624EB743}"/>
              </a:ext>
            </a:extLst>
          </p:cNvPr>
          <p:cNvSpPr/>
          <p:nvPr/>
        </p:nvSpPr>
        <p:spPr>
          <a:xfrm rot="10800000">
            <a:off x="4057135" y="2062099"/>
            <a:ext cx="5123924" cy="1334523"/>
          </a:xfrm>
          <a:prstGeom prst="arc">
            <a:avLst/>
          </a:prstGeom>
          <a:ln w="317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797E806-42DB-421A-B073-6133913B96D8}"/>
              </a:ext>
            </a:extLst>
          </p:cNvPr>
          <p:cNvSpPr/>
          <p:nvPr/>
        </p:nvSpPr>
        <p:spPr>
          <a:xfrm>
            <a:off x="1752700" y="4472579"/>
            <a:ext cx="153478" cy="58335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AFC9F90-FF54-4A0B-B6D1-8A80013401E2}"/>
              </a:ext>
            </a:extLst>
          </p:cNvPr>
          <p:cNvSpPr/>
          <p:nvPr/>
        </p:nvSpPr>
        <p:spPr>
          <a:xfrm>
            <a:off x="1978700" y="4811633"/>
            <a:ext cx="153478" cy="244296"/>
          </a:xfrm>
          <a:prstGeom prst="rect">
            <a:avLst/>
          </a:prstGeom>
          <a:solidFill>
            <a:srgbClr val="A4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72865CB-1771-4EFD-8E41-BFE34C5D588A}"/>
              </a:ext>
            </a:extLst>
          </p:cNvPr>
          <p:cNvSpPr/>
          <p:nvPr/>
        </p:nvSpPr>
        <p:spPr>
          <a:xfrm>
            <a:off x="2188765" y="4744859"/>
            <a:ext cx="153478" cy="311068"/>
          </a:xfrm>
          <a:prstGeom prst="rect">
            <a:avLst/>
          </a:prstGeom>
          <a:solidFill>
            <a:srgbClr val="A4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4618EDB-3FA3-4777-8054-6125BCB7C85A}"/>
              </a:ext>
            </a:extLst>
          </p:cNvPr>
          <p:cNvSpPr/>
          <p:nvPr/>
        </p:nvSpPr>
        <p:spPr>
          <a:xfrm>
            <a:off x="2398830" y="4776282"/>
            <a:ext cx="153478" cy="279646"/>
          </a:xfrm>
          <a:prstGeom prst="rect">
            <a:avLst/>
          </a:prstGeom>
          <a:solidFill>
            <a:srgbClr val="A4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CA85C57-6837-49E6-9116-A5045AFD957C}"/>
              </a:ext>
            </a:extLst>
          </p:cNvPr>
          <p:cNvSpPr/>
          <p:nvPr/>
        </p:nvSpPr>
        <p:spPr>
          <a:xfrm>
            <a:off x="2608895" y="4682014"/>
            <a:ext cx="153478" cy="373912"/>
          </a:xfrm>
          <a:prstGeom prst="rect">
            <a:avLst/>
          </a:prstGeom>
          <a:solidFill>
            <a:srgbClr val="A4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A1B4375-2D65-4C1A-A61F-E4999BD13303}"/>
              </a:ext>
            </a:extLst>
          </p:cNvPr>
          <p:cNvSpPr/>
          <p:nvPr/>
        </p:nvSpPr>
        <p:spPr>
          <a:xfrm>
            <a:off x="2818960" y="4577692"/>
            <a:ext cx="153478" cy="478235"/>
          </a:xfrm>
          <a:prstGeom prst="rect">
            <a:avLst/>
          </a:prstGeom>
          <a:solidFill>
            <a:srgbClr val="A4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AD8C27C-1DB4-4B2D-9FF5-F45C7C08FAB3}"/>
              </a:ext>
            </a:extLst>
          </p:cNvPr>
          <p:cNvSpPr/>
          <p:nvPr/>
        </p:nvSpPr>
        <p:spPr>
          <a:xfrm>
            <a:off x="3029025" y="4333148"/>
            <a:ext cx="153478" cy="722777"/>
          </a:xfrm>
          <a:prstGeom prst="rect">
            <a:avLst/>
          </a:prstGeom>
          <a:solidFill>
            <a:srgbClr val="A4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700CD17-81E1-41A9-B799-088E3941113D}"/>
              </a:ext>
            </a:extLst>
          </p:cNvPr>
          <p:cNvSpPr/>
          <p:nvPr/>
        </p:nvSpPr>
        <p:spPr>
          <a:xfrm>
            <a:off x="3239090" y="4379575"/>
            <a:ext cx="153478" cy="676352"/>
          </a:xfrm>
          <a:prstGeom prst="rect">
            <a:avLst/>
          </a:prstGeom>
          <a:solidFill>
            <a:srgbClr val="A4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00704E9-62E4-4B05-B6CC-90D00932D7B2}"/>
              </a:ext>
            </a:extLst>
          </p:cNvPr>
          <p:cNvSpPr/>
          <p:nvPr/>
        </p:nvSpPr>
        <p:spPr>
          <a:xfrm>
            <a:off x="3449155" y="4259786"/>
            <a:ext cx="153478" cy="796139"/>
          </a:xfrm>
          <a:prstGeom prst="rect">
            <a:avLst/>
          </a:prstGeom>
          <a:solidFill>
            <a:srgbClr val="A4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EEC097A-637D-4F98-B4C8-488A848F26E4}"/>
              </a:ext>
            </a:extLst>
          </p:cNvPr>
          <p:cNvSpPr/>
          <p:nvPr/>
        </p:nvSpPr>
        <p:spPr>
          <a:xfrm>
            <a:off x="3659220" y="4403142"/>
            <a:ext cx="153478" cy="652785"/>
          </a:xfrm>
          <a:prstGeom prst="rect">
            <a:avLst/>
          </a:prstGeom>
          <a:solidFill>
            <a:srgbClr val="A4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E577F39-35FD-4D68-B18C-8E0CFB304C1D}"/>
              </a:ext>
            </a:extLst>
          </p:cNvPr>
          <p:cNvSpPr/>
          <p:nvPr/>
        </p:nvSpPr>
        <p:spPr>
          <a:xfrm>
            <a:off x="3869285" y="4522938"/>
            <a:ext cx="153478" cy="532987"/>
          </a:xfrm>
          <a:prstGeom prst="rect">
            <a:avLst/>
          </a:prstGeom>
          <a:solidFill>
            <a:srgbClr val="A4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A88B7B5-A236-4494-AF48-0071AF50C00A}"/>
              </a:ext>
            </a:extLst>
          </p:cNvPr>
          <p:cNvSpPr/>
          <p:nvPr/>
        </p:nvSpPr>
        <p:spPr>
          <a:xfrm>
            <a:off x="4082929" y="4845015"/>
            <a:ext cx="153478" cy="21090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669ECC1-89D7-404C-BE33-45EB96FA1338}"/>
              </a:ext>
            </a:extLst>
          </p:cNvPr>
          <p:cNvSpPr/>
          <p:nvPr/>
        </p:nvSpPr>
        <p:spPr>
          <a:xfrm>
            <a:off x="4292994" y="4609443"/>
            <a:ext cx="153478" cy="44648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C89AEC2-2CC3-4625-85D4-9A9E09AF7253}"/>
              </a:ext>
            </a:extLst>
          </p:cNvPr>
          <p:cNvSpPr/>
          <p:nvPr/>
        </p:nvSpPr>
        <p:spPr>
          <a:xfrm>
            <a:off x="4503059" y="4682012"/>
            <a:ext cx="153478" cy="37391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E373E10-29A9-4B95-A5EA-03ED66E81685}"/>
              </a:ext>
            </a:extLst>
          </p:cNvPr>
          <p:cNvSpPr/>
          <p:nvPr/>
        </p:nvSpPr>
        <p:spPr>
          <a:xfrm>
            <a:off x="4713124" y="4646172"/>
            <a:ext cx="153478" cy="40975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B9907B7-2162-4942-B4DE-593CDE70ABA5}"/>
              </a:ext>
            </a:extLst>
          </p:cNvPr>
          <p:cNvSpPr/>
          <p:nvPr/>
        </p:nvSpPr>
        <p:spPr>
          <a:xfrm>
            <a:off x="4923189" y="4452935"/>
            <a:ext cx="153478" cy="6029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507AA3C-C91B-4124-A5A1-7FB2972F0BCF}"/>
              </a:ext>
            </a:extLst>
          </p:cNvPr>
          <p:cNvSpPr/>
          <p:nvPr/>
        </p:nvSpPr>
        <p:spPr>
          <a:xfrm>
            <a:off x="5133254" y="4365592"/>
            <a:ext cx="153478" cy="69033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5EF2A35-2F3A-474C-9E5B-6AA83446F555}"/>
              </a:ext>
            </a:extLst>
          </p:cNvPr>
          <p:cNvSpPr/>
          <p:nvPr/>
        </p:nvSpPr>
        <p:spPr>
          <a:xfrm>
            <a:off x="5343319" y="4308872"/>
            <a:ext cx="153478" cy="74705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8A4442D-BC62-4EDE-94D1-3C79E983D11A}"/>
              </a:ext>
            </a:extLst>
          </p:cNvPr>
          <p:cNvSpPr/>
          <p:nvPr/>
        </p:nvSpPr>
        <p:spPr>
          <a:xfrm>
            <a:off x="5553384" y="4346887"/>
            <a:ext cx="153478" cy="70903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DF08CC0-A4EF-4D2C-8CD0-F2083E2D9CCB}"/>
              </a:ext>
            </a:extLst>
          </p:cNvPr>
          <p:cNvSpPr/>
          <p:nvPr/>
        </p:nvSpPr>
        <p:spPr>
          <a:xfrm>
            <a:off x="5763449" y="4365589"/>
            <a:ext cx="153478" cy="69033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BEE40A8-EE10-4AFE-9E55-2683E571F922}"/>
              </a:ext>
            </a:extLst>
          </p:cNvPr>
          <p:cNvSpPr/>
          <p:nvPr/>
        </p:nvSpPr>
        <p:spPr>
          <a:xfrm>
            <a:off x="5973514" y="4426705"/>
            <a:ext cx="153478" cy="6292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17E5393A-7A68-4C8D-BB19-50A0C6282DD6}"/>
              </a:ext>
            </a:extLst>
          </p:cNvPr>
          <p:cNvSpPr/>
          <p:nvPr/>
        </p:nvSpPr>
        <p:spPr>
          <a:xfrm>
            <a:off x="6455323" y="1320666"/>
            <a:ext cx="673261" cy="901612"/>
          </a:xfrm>
          <a:prstGeom prst="rightArrow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77000">
                <a:schemeClr val="accent5">
                  <a:lumMod val="40000"/>
                  <a:lumOff val="60000"/>
                </a:schemeClr>
              </a:gs>
            </a:gsLst>
            <a:lin ang="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33BBEE1-35EC-4F70-9DCC-1617F543494D}"/>
              </a:ext>
            </a:extLst>
          </p:cNvPr>
          <p:cNvSpPr/>
          <p:nvPr/>
        </p:nvSpPr>
        <p:spPr>
          <a:xfrm>
            <a:off x="7567110" y="1387826"/>
            <a:ext cx="1442756" cy="50357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A1EF71E-1C15-4434-A66A-1F6501DFCFF0}"/>
              </a:ext>
            </a:extLst>
          </p:cNvPr>
          <p:cNvSpPr/>
          <p:nvPr/>
        </p:nvSpPr>
        <p:spPr>
          <a:xfrm>
            <a:off x="7719510" y="1540226"/>
            <a:ext cx="1442756" cy="50357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54912F0-DF48-460F-A56E-F30578F773B5}"/>
              </a:ext>
            </a:extLst>
          </p:cNvPr>
          <p:cNvSpPr/>
          <p:nvPr/>
        </p:nvSpPr>
        <p:spPr>
          <a:xfrm>
            <a:off x="7871910" y="1692626"/>
            <a:ext cx="1442756" cy="50357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1250E95-193B-4A58-9FD3-A3F750EC025D}"/>
              </a:ext>
            </a:extLst>
          </p:cNvPr>
          <p:cNvSpPr/>
          <p:nvPr/>
        </p:nvSpPr>
        <p:spPr>
          <a:xfrm>
            <a:off x="8024310" y="1845026"/>
            <a:ext cx="1442756" cy="50357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4D1682B-0350-4AE0-A4F6-52A10399681C}"/>
              </a:ext>
            </a:extLst>
          </p:cNvPr>
          <p:cNvSpPr/>
          <p:nvPr/>
        </p:nvSpPr>
        <p:spPr>
          <a:xfrm>
            <a:off x="8646840" y="2415842"/>
            <a:ext cx="1442756" cy="50357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793AA64-996D-40AC-80C3-3D1C25C0D80F}"/>
              </a:ext>
            </a:extLst>
          </p:cNvPr>
          <p:cNvSpPr/>
          <p:nvPr/>
        </p:nvSpPr>
        <p:spPr>
          <a:xfrm>
            <a:off x="8799240" y="2568242"/>
            <a:ext cx="1442756" cy="50357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881448F-F987-4CB2-B3B9-CA279335ED51}"/>
              </a:ext>
            </a:extLst>
          </p:cNvPr>
          <p:cNvSpPr/>
          <p:nvPr/>
        </p:nvSpPr>
        <p:spPr>
          <a:xfrm>
            <a:off x="7567110" y="3768130"/>
            <a:ext cx="1442756" cy="503570"/>
          </a:xfrm>
          <a:prstGeom prst="rect">
            <a:avLst/>
          </a:prstGeom>
          <a:solidFill>
            <a:schemeClr val="accent2">
              <a:lumMod val="75000"/>
              <a:alpha val="5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351585C-2229-4122-A66C-906857E3FEED}"/>
              </a:ext>
            </a:extLst>
          </p:cNvPr>
          <p:cNvSpPr/>
          <p:nvPr/>
        </p:nvSpPr>
        <p:spPr>
          <a:xfrm>
            <a:off x="7719510" y="3920530"/>
            <a:ext cx="1442756" cy="503570"/>
          </a:xfrm>
          <a:prstGeom prst="rect">
            <a:avLst/>
          </a:prstGeom>
          <a:solidFill>
            <a:schemeClr val="accent2">
              <a:lumMod val="75000"/>
              <a:alpha val="5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640B5B9-8E8D-460A-BC51-56F5CFB1A3EA}"/>
              </a:ext>
            </a:extLst>
          </p:cNvPr>
          <p:cNvSpPr/>
          <p:nvPr/>
        </p:nvSpPr>
        <p:spPr>
          <a:xfrm>
            <a:off x="7871910" y="4072930"/>
            <a:ext cx="1442756" cy="503570"/>
          </a:xfrm>
          <a:prstGeom prst="rect">
            <a:avLst/>
          </a:prstGeom>
          <a:solidFill>
            <a:schemeClr val="accent2">
              <a:lumMod val="75000"/>
              <a:alpha val="5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FC9C1FC-3B83-4DFA-971A-0913144456D3}"/>
              </a:ext>
            </a:extLst>
          </p:cNvPr>
          <p:cNvSpPr/>
          <p:nvPr/>
        </p:nvSpPr>
        <p:spPr>
          <a:xfrm>
            <a:off x="8405344" y="4509615"/>
            <a:ext cx="1442756" cy="503570"/>
          </a:xfrm>
          <a:prstGeom prst="rect">
            <a:avLst/>
          </a:prstGeom>
          <a:solidFill>
            <a:schemeClr val="accent2">
              <a:lumMod val="75000"/>
              <a:alpha val="5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A9921C2-4583-4878-A8FC-8ADE2E1CE879}"/>
              </a:ext>
            </a:extLst>
          </p:cNvPr>
          <p:cNvSpPr/>
          <p:nvPr/>
        </p:nvSpPr>
        <p:spPr>
          <a:xfrm>
            <a:off x="8557744" y="4662015"/>
            <a:ext cx="1442756" cy="503570"/>
          </a:xfrm>
          <a:prstGeom prst="rect">
            <a:avLst/>
          </a:prstGeom>
          <a:solidFill>
            <a:schemeClr val="accent2">
              <a:lumMod val="75000"/>
              <a:alpha val="5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7011F60-F16B-4E95-A19D-D436C223F80B}"/>
              </a:ext>
            </a:extLst>
          </p:cNvPr>
          <p:cNvCxnSpPr>
            <a:cxnSpLocks/>
          </p:cNvCxnSpPr>
          <p:nvPr/>
        </p:nvCxnSpPr>
        <p:spPr>
          <a:xfrm>
            <a:off x="8710064" y="2127860"/>
            <a:ext cx="676683" cy="563913"/>
          </a:xfrm>
          <a:prstGeom prst="line">
            <a:avLst/>
          </a:prstGeom>
          <a:ln w="349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FC8D60F-11B0-436D-9DD8-984167379062}"/>
              </a:ext>
            </a:extLst>
          </p:cNvPr>
          <p:cNvCxnSpPr>
            <a:cxnSpLocks/>
          </p:cNvCxnSpPr>
          <p:nvPr/>
        </p:nvCxnSpPr>
        <p:spPr>
          <a:xfrm>
            <a:off x="8533383" y="4309456"/>
            <a:ext cx="621278" cy="488611"/>
          </a:xfrm>
          <a:prstGeom prst="line">
            <a:avLst/>
          </a:prstGeom>
          <a:ln w="349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FC7E22EF-A896-4A28-8870-D4BD22EF930B}"/>
              </a:ext>
            </a:extLst>
          </p:cNvPr>
          <p:cNvSpPr txBox="1"/>
          <p:nvPr/>
        </p:nvSpPr>
        <p:spPr>
          <a:xfrm>
            <a:off x="568410" y="1369460"/>
            <a:ext cx="124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LFCC Features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F67E336-DC01-4EAD-9C21-BDCB94589807}"/>
              </a:ext>
            </a:extLst>
          </p:cNvPr>
          <p:cNvSpPr txBox="1"/>
          <p:nvPr/>
        </p:nvSpPr>
        <p:spPr>
          <a:xfrm>
            <a:off x="561227" y="4536614"/>
            <a:ext cx="1248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Posteriors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D637365-E6D5-4B6C-B78D-7C37423A80E3}"/>
              </a:ext>
            </a:extLst>
          </p:cNvPr>
          <p:cNvSpPr txBox="1"/>
          <p:nvPr/>
        </p:nvSpPr>
        <p:spPr>
          <a:xfrm>
            <a:off x="473472" y="3801073"/>
            <a:ext cx="1505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EEG Signal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5F9CC29-87E9-41EF-97EE-9791E4F03FB1}"/>
              </a:ext>
            </a:extLst>
          </p:cNvPr>
          <p:cNvSpPr txBox="1"/>
          <p:nvPr/>
        </p:nvSpPr>
        <p:spPr>
          <a:xfrm>
            <a:off x="568410" y="2783472"/>
            <a:ext cx="124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 Features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1C54A20-4BA5-4268-AE8A-E25F19A9AE43}"/>
              </a:ext>
            </a:extLst>
          </p:cNvPr>
          <p:cNvSpPr txBox="1"/>
          <p:nvPr/>
        </p:nvSpPr>
        <p:spPr>
          <a:xfrm>
            <a:off x="2712833" y="5060181"/>
            <a:ext cx="1248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SEIZ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42E26CE-8575-433D-B0F5-AF488710F399}"/>
              </a:ext>
            </a:extLst>
          </p:cNvPr>
          <p:cNvSpPr txBox="1"/>
          <p:nvPr/>
        </p:nvSpPr>
        <p:spPr>
          <a:xfrm>
            <a:off x="4866602" y="5055923"/>
            <a:ext cx="1248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BCKG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0524FBC-1EDA-48D0-A80A-280322BFBF10}"/>
              </a:ext>
            </a:extLst>
          </p:cNvPr>
          <p:cNvSpPr txBox="1"/>
          <p:nvPr/>
        </p:nvSpPr>
        <p:spPr>
          <a:xfrm>
            <a:off x="8369985" y="5449870"/>
            <a:ext cx="1872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CNN Layer 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DB0848C-084C-49EA-AD89-E285AC3E77EB}"/>
              </a:ext>
            </a:extLst>
          </p:cNvPr>
          <p:cNvSpPr txBox="1"/>
          <p:nvPr/>
        </p:nvSpPr>
        <p:spPr>
          <a:xfrm>
            <a:off x="7746745" y="880934"/>
            <a:ext cx="1872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Conv2D</a:t>
            </a:r>
          </a:p>
        </p:txBody>
      </p:sp>
      <p:sp>
        <p:nvSpPr>
          <p:cNvPr id="72" name="Right Brace 71">
            <a:extLst>
              <a:ext uri="{FF2B5EF4-FFF2-40B4-BE49-F238E27FC236}">
                <a16:creationId xmlns:a16="http://schemas.microsoft.com/office/drawing/2014/main" id="{21F6B670-CCA5-40FC-AE13-C4F6245BCDD8}"/>
              </a:ext>
            </a:extLst>
          </p:cNvPr>
          <p:cNvSpPr/>
          <p:nvPr/>
        </p:nvSpPr>
        <p:spPr>
          <a:xfrm rot="18876607">
            <a:off x="9621938" y="958239"/>
            <a:ext cx="339278" cy="1683810"/>
          </a:xfrm>
          <a:prstGeom prst="rightBrace">
            <a:avLst>
              <a:gd name="adj1" fmla="val 8333"/>
              <a:gd name="adj2" fmla="val 50314"/>
            </a:avLst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Brace 72">
            <a:extLst>
              <a:ext uri="{FF2B5EF4-FFF2-40B4-BE49-F238E27FC236}">
                <a16:creationId xmlns:a16="http://schemas.microsoft.com/office/drawing/2014/main" id="{FFCA9C37-E5E2-42D5-B638-442338831270}"/>
              </a:ext>
            </a:extLst>
          </p:cNvPr>
          <p:cNvSpPr/>
          <p:nvPr/>
        </p:nvSpPr>
        <p:spPr>
          <a:xfrm rot="18768899">
            <a:off x="9528063" y="3383130"/>
            <a:ext cx="258245" cy="1373954"/>
          </a:xfrm>
          <a:prstGeom prst="rightBrace">
            <a:avLst>
              <a:gd name="adj1" fmla="val 8333"/>
              <a:gd name="adj2" fmla="val 50314"/>
            </a:avLst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4EACB9F-163C-4934-A42A-B748E928A2CC}"/>
              </a:ext>
            </a:extLst>
          </p:cNvPr>
          <p:cNvSpPr/>
          <p:nvPr/>
        </p:nvSpPr>
        <p:spPr>
          <a:xfrm>
            <a:off x="5633383" y="836760"/>
            <a:ext cx="391322" cy="251365"/>
          </a:xfrm>
          <a:prstGeom prst="rect">
            <a:avLst/>
          </a:prstGeom>
          <a:solidFill>
            <a:srgbClr val="7030A0">
              <a:alpha val="50000"/>
            </a:srgb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50A3A5E-F2D8-42B7-A0CC-618C09071E62}"/>
              </a:ext>
            </a:extLst>
          </p:cNvPr>
          <p:cNvSpPr/>
          <p:nvPr/>
        </p:nvSpPr>
        <p:spPr>
          <a:xfrm>
            <a:off x="5633383" y="1171751"/>
            <a:ext cx="391322" cy="251365"/>
          </a:xfrm>
          <a:prstGeom prst="rect">
            <a:avLst/>
          </a:prstGeom>
          <a:solidFill>
            <a:srgbClr val="7030A0">
              <a:alpha val="50000"/>
            </a:srgb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3DA24649-9E6D-46D7-A8AA-DF1683FE21DE}"/>
              </a:ext>
            </a:extLst>
          </p:cNvPr>
          <p:cNvSpPr/>
          <p:nvPr/>
        </p:nvSpPr>
        <p:spPr>
          <a:xfrm>
            <a:off x="5633383" y="1520107"/>
            <a:ext cx="391322" cy="251365"/>
          </a:xfrm>
          <a:prstGeom prst="rect">
            <a:avLst/>
          </a:prstGeom>
          <a:solidFill>
            <a:srgbClr val="7030A0">
              <a:alpha val="50000"/>
            </a:srgb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5FBCDB1-A755-462A-9649-3A9244487E72}"/>
              </a:ext>
            </a:extLst>
          </p:cNvPr>
          <p:cNvSpPr/>
          <p:nvPr/>
        </p:nvSpPr>
        <p:spPr>
          <a:xfrm>
            <a:off x="5633383" y="1855098"/>
            <a:ext cx="391322" cy="251365"/>
          </a:xfrm>
          <a:prstGeom prst="rect">
            <a:avLst/>
          </a:prstGeom>
          <a:solidFill>
            <a:srgbClr val="7030A0">
              <a:alpha val="50000"/>
            </a:srgb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3B5C450-B521-4FE7-80C2-EDF4DC313C59}"/>
              </a:ext>
            </a:extLst>
          </p:cNvPr>
          <p:cNvSpPr/>
          <p:nvPr/>
        </p:nvSpPr>
        <p:spPr>
          <a:xfrm>
            <a:off x="5630123" y="2465617"/>
            <a:ext cx="391322" cy="251365"/>
          </a:xfrm>
          <a:prstGeom prst="rect">
            <a:avLst/>
          </a:prstGeom>
          <a:solidFill>
            <a:srgbClr val="7030A0">
              <a:alpha val="50000"/>
            </a:srgb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8D96C62B-215D-4E5F-8B6A-F47A3AA7783E}"/>
              </a:ext>
            </a:extLst>
          </p:cNvPr>
          <p:cNvCxnSpPr>
            <a:cxnSpLocks/>
          </p:cNvCxnSpPr>
          <p:nvPr/>
        </p:nvCxnSpPr>
        <p:spPr>
          <a:xfrm>
            <a:off x="5829044" y="2166099"/>
            <a:ext cx="0" cy="243717"/>
          </a:xfrm>
          <a:prstGeom prst="line">
            <a:avLst/>
          </a:prstGeom>
          <a:ln w="349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4964DAD3-1AFD-476D-93D4-A46D56A34B0B}"/>
              </a:ext>
            </a:extLst>
          </p:cNvPr>
          <p:cNvCxnSpPr>
            <a:cxnSpLocks/>
            <a:endCxn id="74" idx="1"/>
          </p:cNvCxnSpPr>
          <p:nvPr/>
        </p:nvCxnSpPr>
        <p:spPr>
          <a:xfrm flipV="1">
            <a:off x="5004977" y="962443"/>
            <a:ext cx="628406" cy="526186"/>
          </a:xfrm>
          <a:prstGeom prst="line">
            <a:avLst/>
          </a:prstGeom>
          <a:ln w="349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3715CFDF-186D-4B1F-A3B8-8EFD642B56CD}"/>
              </a:ext>
            </a:extLst>
          </p:cNvPr>
          <p:cNvCxnSpPr>
            <a:cxnSpLocks/>
            <a:endCxn id="75" idx="1"/>
          </p:cNvCxnSpPr>
          <p:nvPr/>
        </p:nvCxnSpPr>
        <p:spPr>
          <a:xfrm flipV="1">
            <a:off x="4999928" y="1297434"/>
            <a:ext cx="633455" cy="249916"/>
          </a:xfrm>
          <a:prstGeom prst="line">
            <a:avLst/>
          </a:prstGeom>
          <a:ln w="349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08CDDCF0-EC02-4B0F-8925-74E086CA61F6}"/>
              </a:ext>
            </a:extLst>
          </p:cNvPr>
          <p:cNvCxnSpPr>
            <a:cxnSpLocks/>
          </p:cNvCxnSpPr>
          <p:nvPr/>
        </p:nvCxnSpPr>
        <p:spPr>
          <a:xfrm>
            <a:off x="5035845" y="1577407"/>
            <a:ext cx="576083" cy="86454"/>
          </a:xfrm>
          <a:prstGeom prst="line">
            <a:avLst/>
          </a:prstGeom>
          <a:ln w="349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E9C3D582-42FB-4B08-96B9-E72B91A6A9E4}"/>
              </a:ext>
            </a:extLst>
          </p:cNvPr>
          <p:cNvCxnSpPr>
            <a:cxnSpLocks/>
          </p:cNvCxnSpPr>
          <p:nvPr/>
        </p:nvCxnSpPr>
        <p:spPr>
          <a:xfrm>
            <a:off x="5076667" y="1607641"/>
            <a:ext cx="539035" cy="367753"/>
          </a:xfrm>
          <a:prstGeom prst="line">
            <a:avLst/>
          </a:prstGeom>
          <a:ln w="349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6701F1F0-6BB2-45AF-A0D2-001E5061974D}"/>
              </a:ext>
            </a:extLst>
          </p:cNvPr>
          <p:cNvCxnSpPr>
            <a:cxnSpLocks/>
          </p:cNvCxnSpPr>
          <p:nvPr/>
        </p:nvCxnSpPr>
        <p:spPr>
          <a:xfrm>
            <a:off x="5035845" y="1922752"/>
            <a:ext cx="594277" cy="668547"/>
          </a:xfrm>
          <a:prstGeom prst="line">
            <a:avLst/>
          </a:prstGeom>
          <a:ln w="349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rrow: Right 93">
            <a:extLst>
              <a:ext uri="{FF2B5EF4-FFF2-40B4-BE49-F238E27FC236}">
                <a16:creationId xmlns:a16="http://schemas.microsoft.com/office/drawing/2014/main" id="{2C3625A0-1B51-458C-BFAF-3DDA4B4A39C0}"/>
              </a:ext>
            </a:extLst>
          </p:cNvPr>
          <p:cNvSpPr/>
          <p:nvPr/>
        </p:nvSpPr>
        <p:spPr>
          <a:xfrm>
            <a:off x="6459120" y="3866813"/>
            <a:ext cx="673261" cy="901612"/>
          </a:xfrm>
          <a:prstGeom prst="rightArrow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77000">
                <a:schemeClr val="accent2">
                  <a:lumMod val="40000"/>
                  <a:lumOff val="60000"/>
                </a:schemeClr>
              </a:gs>
            </a:gsLst>
            <a:lin ang="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Arrow: Right 94">
            <a:extLst>
              <a:ext uri="{FF2B5EF4-FFF2-40B4-BE49-F238E27FC236}">
                <a16:creationId xmlns:a16="http://schemas.microsoft.com/office/drawing/2014/main" id="{E9B53551-8B1E-415D-8AC0-C20A30A17155}"/>
              </a:ext>
            </a:extLst>
          </p:cNvPr>
          <p:cNvSpPr/>
          <p:nvPr/>
        </p:nvSpPr>
        <p:spPr>
          <a:xfrm>
            <a:off x="14115063" y="1126601"/>
            <a:ext cx="673261" cy="901612"/>
          </a:xfrm>
          <a:prstGeom prst="rightArrow">
            <a:avLst/>
          </a:prstGeom>
          <a:gradFill>
            <a:gsLst>
              <a:gs pos="0">
                <a:srgbClr val="009999"/>
              </a:gs>
              <a:gs pos="77000">
                <a:srgbClr val="A2FCED"/>
              </a:gs>
            </a:gsLst>
            <a:lin ang="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6A4EC2B-B6C4-40B5-811A-33F33C550AF6}"/>
              </a:ext>
            </a:extLst>
          </p:cNvPr>
          <p:cNvSpPr txBox="1"/>
          <p:nvPr/>
        </p:nvSpPr>
        <p:spPr>
          <a:xfrm>
            <a:off x="6304451" y="2318162"/>
            <a:ext cx="975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Dim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4F9DF94-A8C6-4A12-B8C3-1583845AD282}"/>
              </a:ext>
            </a:extLst>
          </p:cNvPr>
          <p:cNvSpPr txBox="1"/>
          <p:nvPr/>
        </p:nvSpPr>
        <p:spPr>
          <a:xfrm>
            <a:off x="6368335" y="4794006"/>
            <a:ext cx="975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Dim</a:t>
            </a:r>
          </a:p>
        </p:txBody>
      </p:sp>
    </p:spTree>
    <p:extLst>
      <p:ext uri="{BB962C8B-B14F-4D97-AF65-F5344CB8AC3E}">
        <p14:creationId xmlns:p14="http://schemas.microsoft.com/office/powerpoint/2010/main" val="3029390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165</Words>
  <Application>Microsoft Office PowerPoint</Application>
  <PresentationFormat>Custom</PresentationFormat>
  <Paragraphs>86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Vinit Shah</dc:creator>
  <cp:lastModifiedBy>Vinit Shah</cp:lastModifiedBy>
  <cp:revision>27</cp:revision>
  <dcterms:created xsi:type="dcterms:W3CDTF">2017-11-19T06:01:22Z</dcterms:created>
  <dcterms:modified xsi:type="dcterms:W3CDTF">2020-01-29T12:29:01Z</dcterms:modified>
</cp:coreProperties>
</file>