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74" r:id="rId1"/>
    <p:sldMasterId id="2147483676" r:id="rId2"/>
  </p:sldMasterIdLst>
  <p:notesMasterIdLst>
    <p:notesMasterId r:id="rId9"/>
  </p:notesMasterIdLst>
  <p:handoutMasterIdLst>
    <p:handoutMasterId r:id="rId10"/>
  </p:handoutMasterIdLst>
  <p:sldIdLst>
    <p:sldId id="298" r:id="rId3"/>
    <p:sldId id="343" r:id="rId4"/>
    <p:sldId id="344" r:id="rId5"/>
    <p:sldId id="345" r:id="rId6"/>
    <p:sldId id="346" r:id="rId7"/>
    <p:sldId id="34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16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384" userDrawn="1">
          <p15:clr>
            <a:srgbClr val="A4A3A4"/>
          </p15:clr>
        </p15:guide>
        <p15:guide id="6" orient="horz" pos="912" userDrawn="1">
          <p15:clr>
            <a:srgbClr val="A4A3A4"/>
          </p15:clr>
        </p15:guide>
        <p15:guide id="7" pos="144" userDrawn="1">
          <p15:clr>
            <a:srgbClr val="A4A3A4"/>
          </p15:clr>
        </p15:guide>
        <p15:guide id="8" pos="4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ph Picone" initials="JP" lastIdx="9" clrIdx="0">
    <p:extLst>
      <p:ext uri="{19B8F6BF-5375-455C-9EA6-DF929625EA0E}">
        <p15:presenceInfo xmlns:p15="http://schemas.microsoft.com/office/powerpoint/2012/main" userId="S::picone@temple.edu::5dfa8936-62e2-4ea1-b5e9-753690ee75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600B"/>
    <a:srgbClr val="C0504D"/>
    <a:srgbClr val="F0AE38"/>
    <a:srgbClr val="E8D0D0"/>
    <a:srgbClr val="F4E9E9"/>
    <a:srgbClr val="A4A3A4"/>
    <a:srgbClr val="004070"/>
    <a:srgbClr val="0083E6"/>
    <a:srgbClr val="333399"/>
    <a:srgbClr val="B4C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41" autoAdjust="0"/>
    <p:restoredTop sz="93174" autoAdjust="0"/>
  </p:normalViewPr>
  <p:slideViewPr>
    <p:cSldViewPr snapToObjects="1" showGuides="1">
      <p:cViewPr varScale="1">
        <p:scale>
          <a:sx n="152" d="100"/>
          <a:sy n="152" d="100"/>
        </p:scale>
        <p:origin x="1110" y="150"/>
      </p:cViewPr>
      <p:guideLst>
        <p:guide orient="horz" pos="3984"/>
        <p:guide pos="2880"/>
        <p:guide pos="5616"/>
        <p:guide orient="horz" pos="2160"/>
        <p:guide orient="horz" pos="384"/>
        <p:guide orient="horz" pos="912"/>
        <p:guide pos="144"/>
        <p:guide pos="4272"/>
      </p:guideLst>
    </p:cSldViewPr>
  </p:slideViewPr>
  <p:outlineViewPr>
    <p:cViewPr>
      <p:scale>
        <a:sx n="33" d="100"/>
        <a:sy n="33" d="100"/>
      </p:scale>
      <p:origin x="0" y="-2825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16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6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DE0720-5568-4441-B42A-E4FA2C0DD3A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982390-2E8C-422D-8341-4642A4DC1C3A}">
      <dgm:prSet phldrT="[Text]" custT="1"/>
      <dgm:spPr>
        <a:blipFill dpi="0" rotWithShape="0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Local Normalization</a:t>
          </a:r>
        </a:p>
      </dgm:t>
    </dgm:pt>
    <dgm:pt modelId="{AE42D7E4-63C5-4CCD-8A5D-C651387C5A1F}" type="parTrans" cxnId="{CD7CA2E6-CD5C-44ED-AAE7-288F9C3DFE96}">
      <dgm:prSet/>
      <dgm:spPr/>
      <dgm:t>
        <a:bodyPr/>
        <a:lstStyle/>
        <a:p>
          <a:endParaRPr lang="en-US" sz="1100"/>
        </a:p>
      </dgm:t>
    </dgm:pt>
    <dgm:pt modelId="{4C6A3140-259B-4E63-A2AB-F7FCF791A148}" type="sibTrans" cxnId="{CD7CA2E6-CD5C-44ED-AAE7-288F9C3DFE96}">
      <dgm:prSet custT="1"/>
      <dgm:spPr/>
      <dgm:t>
        <a:bodyPr/>
        <a:lstStyle/>
        <a:p>
          <a:endParaRPr lang="en-US" sz="1600"/>
        </a:p>
      </dgm:t>
    </dgm:pt>
    <dgm:pt modelId="{B875893F-CDAB-4E23-9576-F948A850A316}">
      <dgm:prSet phldrT="[Text]" custT="1"/>
      <dgm:spPr>
        <a:blipFill dpi="0" rotWithShape="0">
          <a:blip xmlns:r="http://schemas.openxmlformats.org/officeDocument/2006/relationships"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cap="none" spc="50" dirty="0">
              <a:ln w="9525" cmpd="sng">
                <a:solidFill>
                  <a:srgbClr val="0070C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Conversion to Image</a:t>
          </a:r>
        </a:p>
      </dgm:t>
    </dgm:pt>
    <dgm:pt modelId="{7276F139-321C-4D1D-91F5-F59926FC932C}" type="parTrans" cxnId="{B1275594-C839-422D-800D-CD3B0409F2F5}">
      <dgm:prSet/>
      <dgm:spPr/>
      <dgm:t>
        <a:bodyPr/>
        <a:lstStyle/>
        <a:p>
          <a:endParaRPr lang="en-US" sz="1100"/>
        </a:p>
      </dgm:t>
    </dgm:pt>
    <dgm:pt modelId="{4B4060CF-0FEA-4928-B2B0-455960AA5D71}" type="sibTrans" cxnId="{B1275594-C839-422D-800D-CD3B0409F2F5}">
      <dgm:prSet custT="1"/>
      <dgm:spPr/>
      <dgm:t>
        <a:bodyPr/>
        <a:lstStyle/>
        <a:p>
          <a:endParaRPr lang="en-US" sz="1600"/>
        </a:p>
      </dgm:t>
    </dgm:pt>
    <dgm:pt modelId="{08ABD596-6411-4FF7-B827-4858335E051A}">
      <dgm:prSet phldrT="[Text]" custT="1"/>
      <dgm:spPr>
        <a:blipFill dpi="0" rotWithShape="0">
          <a:blip xmlns:r="http://schemas.openxmlformats.org/officeDocument/2006/relationships"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cap="none" spc="50" dirty="0">
              <a:ln w="9525" cmpd="sng">
                <a:solidFill>
                  <a:srgbClr val="00B05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Conversion to HDF5</a:t>
          </a:r>
        </a:p>
      </dgm:t>
    </dgm:pt>
    <dgm:pt modelId="{CB7E6CD2-006B-410B-8F2E-3E4A3A04791E}" type="parTrans" cxnId="{2DF17EDA-AA46-4376-8BB2-A40D5D8C9505}">
      <dgm:prSet/>
      <dgm:spPr/>
      <dgm:t>
        <a:bodyPr/>
        <a:lstStyle/>
        <a:p>
          <a:endParaRPr lang="en-US" sz="1100"/>
        </a:p>
      </dgm:t>
    </dgm:pt>
    <dgm:pt modelId="{1866E61D-C13D-4522-9DD1-9D72FB865CF5}" type="sibTrans" cxnId="{2DF17EDA-AA46-4376-8BB2-A40D5D8C9505}">
      <dgm:prSet custT="1"/>
      <dgm:spPr/>
      <dgm:t>
        <a:bodyPr/>
        <a:lstStyle/>
        <a:p>
          <a:endParaRPr lang="en-US" sz="1600"/>
        </a:p>
      </dgm:t>
    </dgm:pt>
    <dgm:pt modelId="{2AB3655A-3B48-40C9-926C-080329AE7F2F}">
      <dgm:prSet phldrT="[Text]" custT="1"/>
      <dgm:spPr>
        <a:blipFill dpi="0" rotWithShape="0">
          <a:blip xmlns:r="http://schemas.openxmlformats.org/officeDocument/2006/relationships"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cap="none" spc="50" dirty="0">
              <a:ln w="9525" cmpd="sng">
                <a:solidFill>
                  <a:srgbClr val="7030A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Decimation to 50Hz</a:t>
          </a:r>
        </a:p>
      </dgm:t>
    </dgm:pt>
    <dgm:pt modelId="{9A868A0C-B83F-4557-8CAF-60F44B0C0C7F}" type="parTrans" cxnId="{AB0B51E5-BC1B-42A3-A7AC-E77C775EAB66}">
      <dgm:prSet/>
      <dgm:spPr/>
      <dgm:t>
        <a:bodyPr/>
        <a:lstStyle/>
        <a:p>
          <a:endParaRPr lang="en-US" sz="1100"/>
        </a:p>
      </dgm:t>
    </dgm:pt>
    <dgm:pt modelId="{E4AB83DA-E195-4F00-9C3D-D56E437F711E}" type="sibTrans" cxnId="{AB0B51E5-BC1B-42A3-A7AC-E77C775EAB66}">
      <dgm:prSet custT="1"/>
      <dgm:spPr/>
      <dgm:t>
        <a:bodyPr/>
        <a:lstStyle/>
        <a:p>
          <a:endParaRPr lang="en-US" sz="1600"/>
        </a:p>
      </dgm:t>
    </dgm:pt>
    <dgm:pt modelId="{F3C7CC9F-FDCA-4A8B-AD77-F4873165B485}">
      <dgm:prSet phldrT="[Text]" custT="1"/>
      <dgm:spPr>
        <a:blipFill dpi="0" rotWithShape="0">
          <a:blip xmlns:r="http://schemas.openxmlformats.org/officeDocument/2006/relationships"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cap="none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ResNet18</a:t>
          </a:r>
        </a:p>
      </dgm:t>
    </dgm:pt>
    <dgm:pt modelId="{C00A04F5-69A8-40CD-8681-A0F06DDDA9C2}" type="parTrans" cxnId="{E0A56577-113D-462B-B2DB-086EAFBD775B}">
      <dgm:prSet/>
      <dgm:spPr/>
      <dgm:t>
        <a:bodyPr/>
        <a:lstStyle/>
        <a:p>
          <a:endParaRPr lang="en-US" sz="1100"/>
        </a:p>
      </dgm:t>
    </dgm:pt>
    <dgm:pt modelId="{73EC41C3-47DD-4C86-9AD1-E344BB4E4D54}" type="sibTrans" cxnId="{E0A56577-113D-462B-B2DB-086EAFBD775B}">
      <dgm:prSet custT="1"/>
      <dgm:spPr/>
      <dgm:t>
        <a:bodyPr/>
        <a:lstStyle/>
        <a:p>
          <a:endParaRPr lang="en-US" sz="1600"/>
        </a:p>
      </dgm:t>
    </dgm:pt>
    <dgm:pt modelId="{D0679596-69C6-4AF9-B3C0-EADAE5638D19}">
      <dgm:prSet phldrT="[Text]" custT="1"/>
      <dgm:spPr>
        <a:blipFill dpi="0" rotWithShape="0">
          <a:blip xmlns:r="http://schemas.openxmlformats.org/officeDocument/2006/relationships"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sz="1800" b="1" cap="none" spc="5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Postprocessing</a:t>
          </a:r>
        </a:p>
      </dgm:t>
    </dgm:pt>
    <dgm:pt modelId="{8108ED09-C62A-473B-BBC5-E5FBADCC7691}" type="parTrans" cxnId="{1909563C-CCF2-45C2-922E-7A48FB7660D2}">
      <dgm:prSet/>
      <dgm:spPr/>
      <dgm:t>
        <a:bodyPr/>
        <a:lstStyle/>
        <a:p>
          <a:endParaRPr lang="en-US" sz="1100"/>
        </a:p>
      </dgm:t>
    </dgm:pt>
    <dgm:pt modelId="{B1D3D35C-6D7D-4DB5-85DE-77C4865BE988}" type="sibTrans" cxnId="{1909563C-CCF2-45C2-922E-7A48FB7660D2}">
      <dgm:prSet/>
      <dgm:spPr/>
      <dgm:t>
        <a:bodyPr/>
        <a:lstStyle/>
        <a:p>
          <a:endParaRPr lang="en-US" sz="1100"/>
        </a:p>
      </dgm:t>
    </dgm:pt>
    <dgm:pt modelId="{882D30E0-39E7-4DE0-9E10-0F6740577E1A}" type="pres">
      <dgm:prSet presAssocID="{39DE0720-5568-4441-B42A-E4FA2C0DD3A0}" presName="diagram" presStyleCnt="0">
        <dgm:presLayoutVars>
          <dgm:dir/>
          <dgm:resizeHandles val="exact"/>
        </dgm:presLayoutVars>
      </dgm:prSet>
      <dgm:spPr/>
    </dgm:pt>
    <dgm:pt modelId="{366479EA-9CE4-4C9C-BC64-E270347EBAAC}" type="pres">
      <dgm:prSet presAssocID="{2AB3655A-3B48-40C9-926C-080329AE7F2F}" presName="node" presStyleLbl="node1" presStyleIdx="0" presStyleCnt="6" custScaleY="55169">
        <dgm:presLayoutVars>
          <dgm:bulletEnabled val="1"/>
        </dgm:presLayoutVars>
      </dgm:prSet>
      <dgm:spPr/>
    </dgm:pt>
    <dgm:pt modelId="{502600E8-4001-49BD-B739-EA3EFCF4B678}" type="pres">
      <dgm:prSet presAssocID="{E4AB83DA-E195-4F00-9C3D-D56E437F711E}" presName="sibTrans" presStyleLbl="sibTrans2D1" presStyleIdx="0" presStyleCnt="5"/>
      <dgm:spPr/>
    </dgm:pt>
    <dgm:pt modelId="{2FED89FA-BBE2-4F71-90E9-398D00CE9BC0}" type="pres">
      <dgm:prSet presAssocID="{E4AB83DA-E195-4F00-9C3D-D56E437F711E}" presName="connectorText" presStyleLbl="sibTrans2D1" presStyleIdx="0" presStyleCnt="5"/>
      <dgm:spPr/>
    </dgm:pt>
    <dgm:pt modelId="{C2D88308-B158-4DA0-A4FF-3EE2330780BD}" type="pres">
      <dgm:prSet presAssocID="{60982390-2E8C-422D-8341-4642A4DC1C3A}" presName="node" presStyleLbl="node1" presStyleIdx="1" presStyleCnt="6">
        <dgm:presLayoutVars>
          <dgm:bulletEnabled val="1"/>
        </dgm:presLayoutVars>
      </dgm:prSet>
      <dgm:spPr/>
    </dgm:pt>
    <dgm:pt modelId="{F0CDA8F8-E65D-43D7-A486-1299115B5342}" type="pres">
      <dgm:prSet presAssocID="{4C6A3140-259B-4E63-A2AB-F7FCF791A148}" presName="sibTrans" presStyleLbl="sibTrans2D1" presStyleIdx="1" presStyleCnt="5"/>
      <dgm:spPr/>
    </dgm:pt>
    <dgm:pt modelId="{DA012020-BDE0-4AA3-B0F0-82E372ED91A9}" type="pres">
      <dgm:prSet presAssocID="{4C6A3140-259B-4E63-A2AB-F7FCF791A148}" presName="connectorText" presStyleLbl="sibTrans2D1" presStyleIdx="1" presStyleCnt="5"/>
      <dgm:spPr/>
    </dgm:pt>
    <dgm:pt modelId="{7DCF1226-599E-40D0-953E-9BEFC58355FA}" type="pres">
      <dgm:prSet presAssocID="{B875893F-CDAB-4E23-9576-F948A850A316}" presName="node" presStyleLbl="node1" presStyleIdx="2" presStyleCnt="6">
        <dgm:presLayoutVars>
          <dgm:bulletEnabled val="1"/>
        </dgm:presLayoutVars>
      </dgm:prSet>
      <dgm:spPr/>
    </dgm:pt>
    <dgm:pt modelId="{DCF4C6B5-A7B6-442D-8F6D-BE9FF6C8039F}" type="pres">
      <dgm:prSet presAssocID="{4B4060CF-0FEA-4928-B2B0-455960AA5D71}" presName="sibTrans" presStyleLbl="sibTrans2D1" presStyleIdx="2" presStyleCnt="5"/>
      <dgm:spPr/>
    </dgm:pt>
    <dgm:pt modelId="{D9A9D553-C38E-446D-91A4-BF03D6035451}" type="pres">
      <dgm:prSet presAssocID="{4B4060CF-0FEA-4928-B2B0-455960AA5D71}" presName="connectorText" presStyleLbl="sibTrans2D1" presStyleIdx="2" presStyleCnt="5"/>
      <dgm:spPr/>
    </dgm:pt>
    <dgm:pt modelId="{70086179-E824-4D05-90D3-AD5C25E7CD7A}" type="pres">
      <dgm:prSet presAssocID="{08ABD596-6411-4FF7-B827-4858335E051A}" presName="node" presStyleLbl="node1" presStyleIdx="3" presStyleCnt="6">
        <dgm:presLayoutVars>
          <dgm:bulletEnabled val="1"/>
        </dgm:presLayoutVars>
      </dgm:prSet>
      <dgm:spPr/>
    </dgm:pt>
    <dgm:pt modelId="{8C90CD51-7DE7-4C65-B52A-9F25927F6BE4}" type="pres">
      <dgm:prSet presAssocID="{1866E61D-C13D-4522-9DD1-9D72FB865CF5}" presName="sibTrans" presStyleLbl="sibTrans2D1" presStyleIdx="3" presStyleCnt="5"/>
      <dgm:spPr/>
    </dgm:pt>
    <dgm:pt modelId="{DC33AF6E-1373-44E2-9611-04EA13FE7DFC}" type="pres">
      <dgm:prSet presAssocID="{1866E61D-C13D-4522-9DD1-9D72FB865CF5}" presName="connectorText" presStyleLbl="sibTrans2D1" presStyleIdx="3" presStyleCnt="5"/>
      <dgm:spPr/>
    </dgm:pt>
    <dgm:pt modelId="{80763BF6-C4C0-4C1F-835E-93174B6A2708}" type="pres">
      <dgm:prSet presAssocID="{F3C7CC9F-FDCA-4A8B-AD77-F4873165B485}" presName="node" presStyleLbl="node1" presStyleIdx="4" presStyleCnt="6">
        <dgm:presLayoutVars>
          <dgm:bulletEnabled val="1"/>
        </dgm:presLayoutVars>
      </dgm:prSet>
      <dgm:spPr/>
    </dgm:pt>
    <dgm:pt modelId="{109FA3CB-A1DB-453B-989E-8E20E72C9C13}" type="pres">
      <dgm:prSet presAssocID="{73EC41C3-47DD-4C86-9AD1-E344BB4E4D54}" presName="sibTrans" presStyleLbl="sibTrans2D1" presStyleIdx="4" presStyleCnt="5"/>
      <dgm:spPr/>
    </dgm:pt>
    <dgm:pt modelId="{407E0AC0-ADDF-43B0-9079-FA33821E74ED}" type="pres">
      <dgm:prSet presAssocID="{73EC41C3-47DD-4C86-9AD1-E344BB4E4D54}" presName="connectorText" presStyleLbl="sibTrans2D1" presStyleIdx="4" presStyleCnt="5"/>
      <dgm:spPr/>
    </dgm:pt>
    <dgm:pt modelId="{54D6D3AA-C9EF-4802-8A87-5BCD1D8D87E2}" type="pres">
      <dgm:prSet presAssocID="{D0679596-69C6-4AF9-B3C0-EADAE5638D19}" presName="node" presStyleLbl="node1" presStyleIdx="5" presStyleCnt="6">
        <dgm:presLayoutVars>
          <dgm:bulletEnabled val="1"/>
        </dgm:presLayoutVars>
      </dgm:prSet>
      <dgm:spPr/>
    </dgm:pt>
  </dgm:ptLst>
  <dgm:cxnLst>
    <dgm:cxn modelId="{E29C5E05-F6B8-469D-BD02-F7A9FBC9F98E}" type="presOf" srcId="{F3C7CC9F-FDCA-4A8B-AD77-F4873165B485}" destId="{80763BF6-C4C0-4C1F-835E-93174B6A2708}" srcOrd="0" destOrd="0" presId="urn:microsoft.com/office/officeart/2005/8/layout/process5"/>
    <dgm:cxn modelId="{E8754F22-D9A0-4CE1-857B-F352B97A437A}" type="presOf" srcId="{4C6A3140-259B-4E63-A2AB-F7FCF791A148}" destId="{DA012020-BDE0-4AA3-B0F0-82E372ED91A9}" srcOrd="1" destOrd="0" presId="urn:microsoft.com/office/officeart/2005/8/layout/process5"/>
    <dgm:cxn modelId="{D8C2DF2E-9145-47D1-B382-4C95A5321DF4}" type="presOf" srcId="{D0679596-69C6-4AF9-B3C0-EADAE5638D19}" destId="{54D6D3AA-C9EF-4802-8A87-5BCD1D8D87E2}" srcOrd="0" destOrd="0" presId="urn:microsoft.com/office/officeart/2005/8/layout/process5"/>
    <dgm:cxn modelId="{1909563C-CCF2-45C2-922E-7A48FB7660D2}" srcId="{39DE0720-5568-4441-B42A-E4FA2C0DD3A0}" destId="{D0679596-69C6-4AF9-B3C0-EADAE5638D19}" srcOrd="5" destOrd="0" parTransId="{8108ED09-C62A-473B-BBC5-E5FBADCC7691}" sibTransId="{B1D3D35C-6D7D-4DB5-85DE-77C4865BE988}"/>
    <dgm:cxn modelId="{E4652E3E-223A-41FD-A625-FDF534BE272C}" type="presOf" srcId="{60982390-2E8C-422D-8341-4642A4DC1C3A}" destId="{C2D88308-B158-4DA0-A4FF-3EE2330780BD}" srcOrd="0" destOrd="0" presId="urn:microsoft.com/office/officeart/2005/8/layout/process5"/>
    <dgm:cxn modelId="{B925F464-C17D-4539-8A65-0224582C18DF}" type="presOf" srcId="{E4AB83DA-E195-4F00-9C3D-D56E437F711E}" destId="{502600E8-4001-49BD-B739-EA3EFCF4B678}" srcOrd="0" destOrd="0" presId="urn:microsoft.com/office/officeart/2005/8/layout/process5"/>
    <dgm:cxn modelId="{A147466B-555A-4446-A925-77BE04AEA64A}" type="presOf" srcId="{73EC41C3-47DD-4C86-9AD1-E344BB4E4D54}" destId="{407E0AC0-ADDF-43B0-9079-FA33821E74ED}" srcOrd="1" destOrd="0" presId="urn:microsoft.com/office/officeart/2005/8/layout/process5"/>
    <dgm:cxn modelId="{E0A56577-113D-462B-B2DB-086EAFBD775B}" srcId="{39DE0720-5568-4441-B42A-E4FA2C0DD3A0}" destId="{F3C7CC9F-FDCA-4A8B-AD77-F4873165B485}" srcOrd="4" destOrd="0" parTransId="{C00A04F5-69A8-40CD-8681-A0F06DDDA9C2}" sibTransId="{73EC41C3-47DD-4C86-9AD1-E344BB4E4D54}"/>
    <dgm:cxn modelId="{6F17AE59-1D78-496A-8721-0E97CED02DAD}" type="presOf" srcId="{E4AB83DA-E195-4F00-9C3D-D56E437F711E}" destId="{2FED89FA-BBE2-4F71-90E9-398D00CE9BC0}" srcOrd="1" destOrd="0" presId="urn:microsoft.com/office/officeart/2005/8/layout/process5"/>
    <dgm:cxn modelId="{4E49658E-8D8F-4628-9296-BB0EC6BA87F6}" type="presOf" srcId="{08ABD596-6411-4FF7-B827-4858335E051A}" destId="{70086179-E824-4D05-90D3-AD5C25E7CD7A}" srcOrd="0" destOrd="0" presId="urn:microsoft.com/office/officeart/2005/8/layout/process5"/>
    <dgm:cxn modelId="{B1275594-C839-422D-800D-CD3B0409F2F5}" srcId="{39DE0720-5568-4441-B42A-E4FA2C0DD3A0}" destId="{B875893F-CDAB-4E23-9576-F948A850A316}" srcOrd="2" destOrd="0" parTransId="{7276F139-321C-4D1D-91F5-F59926FC932C}" sibTransId="{4B4060CF-0FEA-4928-B2B0-455960AA5D71}"/>
    <dgm:cxn modelId="{002888A3-99ED-435A-9F20-2415CB05B8E9}" type="presOf" srcId="{4C6A3140-259B-4E63-A2AB-F7FCF791A148}" destId="{F0CDA8F8-E65D-43D7-A486-1299115B5342}" srcOrd="0" destOrd="0" presId="urn:microsoft.com/office/officeart/2005/8/layout/process5"/>
    <dgm:cxn modelId="{B040A9A6-C87E-4F19-AFA1-2506A322DB52}" type="presOf" srcId="{73EC41C3-47DD-4C86-9AD1-E344BB4E4D54}" destId="{109FA3CB-A1DB-453B-989E-8E20E72C9C13}" srcOrd="0" destOrd="0" presId="urn:microsoft.com/office/officeart/2005/8/layout/process5"/>
    <dgm:cxn modelId="{AA6E87AF-BB7C-4B15-A9B6-D7974682D41C}" type="presOf" srcId="{B875893F-CDAB-4E23-9576-F948A850A316}" destId="{7DCF1226-599E-40D0-953E-9BEFC58355FA}" srcOrd="0" destOrd="0" presId="urn:microsoft.com/office/officeart/2005/8/layout/process5"/>
    <dgm:cxn modelId="{9C0C66D3-200A-4587-B96A-484326C98877}" type="presOf" srcId="{4B4060CF-0FEA-4928-B2B0-455960AA5D71}" destId="{D9A9D553-C38E-446D-91A4-BF03D6035451}" srcOrd="1" destOrd="0" presId="urn:microsoft.com/office/officeart/2005/8/layout/process5"/>
    <dgm:cxn modelId="{2DF17EDA-AA46-4376-8BB2-A40D5D8C9505}" srcId="{39DE0720-5568-4441-B42A-E4FA2C0DD3A0}" destId="{08ABD596-6411-4FF7-B827-4858335E051A}" srcOrd="3" destOrd="0" parTransId="{CB7E6CD2-006B-410B-8F2E-3E4A3A04791E}" sibTransId="{1866E61D-C13D-4522-9DD1-9D72FB865CF5}"/>
    <dgm:cxn modelId="{AB0B51E5-BC1B-42A3-A7AC-E77C775EAB66}" srcId="{39DE0720-5568-4441-B42A-E4FA2C0DD3A0}" destId="{2AB3655A-3B48-40C9-926C-080329AE7F2F}" srcOrd="0" destOrd="0" parTransId="{9A868A0C-B83F-4557-8CAF-60F44B0C0C7F}" sibTransId="{E4AB83DA-E195-4F00-9C3D-D56E437F711E}"/>
    <dgm:cxn modelId="{CD7CA2E6-CD5C-44ED-AAE7-288F9C3DFE96}" srcId="{39DE0720-5568-4441-B42A-E4FA2C0DD3A0}" destId="{60982390-2E8C-422D-8341-4642A4DC1C3A}" srcOrd="1" destOrd="0" parTransId="{AE42D7E4-63C5-4CCD-8A5D-C651387C5A1F}" sibTransId="{4C6A3140-259B-4E63-A2AB-F7FCF791A148}"/>
    <dgm:cxn modelId="{A927B5EA-3999-41E2-A8CC-B7AF5B3062CF}" type="presOf" srcId="{2AB3655A-3B48-40C9-926C-080329AE7F2F}" destId="{366479EA-9CE4-4C9C-BC64-E270347EBAAC}" srcOrd="0" destOrd="0" presId="urn:microsoft.com/office/officeart/2005/8/layout/process5"/>
    <dgm:cxn modelId="{2C3098EF-F652-42F8-AD2F-42B64F381E17}" type="presOf" srcId="{1866E61D-C13D-4522-9DD1-9D72FB865CF5}" destId="{DC33AF6E-1373-44E2-9611-04EA13FE7DFC}" srcOrd="1" destOrd="0" presId="urn:microsoft.com/office/officeart/2005/8/layout/process5"/>
    <dgm:cxn modelId="{9A78C2F6-62B2-4E55-B778-EFD00A72308E}" type="presOf" srcId="{1866E61D-C13D-4522-9DD1-9D72FB865CF5}" destId="{8C90CD51-7DE7-4C65-B52A-9F25927F6BE4}" srcOrd="0" destOrd="0" presId="urn:microsoft.com/office/officeart/2005/8/layout/process5"/>
    <dgm:cxn modelId="{57E97CF9-6691-426A-B7F3-6273799D36C8}" type="presOf" srcId="{4B4060CF-0FEA-4928-B2B0-455960AA5D71}" destId="{DCF4C6B5-A7B6-442D-8F6D-BE9FF6C8039F}" srcOrd="0" destOrd="0" presId="urn:microsoft.com/office/officeart/2005/8/layout/process5"/>
    <dgm:cxn modelId="{0C0A09FC-817E-4DA9-8203-97F12A612D71}" type="presOf" srcId="{39DE0720-5568-4441-B42A-E4FA2C0DD3A0}" destId="{882D30E0-39E7-4DE0-9E10-0F6740577E1A}" srcOrd="0" destOrd="0" presId="urn:microsoft.com/office/officeart/2005/8/layout/process5"/>
    <dgm:cxn modelId="{6AB35E07-CBC9-4E8E-B9D1-337E8D4C5889}" type="presParOf" srcId="{882D30E0-39E7-4DE0-9E10-0F6740577E1A}" destId="{366479EA-9CE4-4C9C-BC64-E270347EBAAC}" srcOrd="0" destOrd="0" presId="urn:microsoft.com/office/officeart/2005/8/layout/process5"/>
    <dgm:cxn modelId="{91F8BFDF-C85E-43FC-A9D2-AE71EC1E5948}" type="presParOf" srcId="{882D30E0-39E7-4DE0-9E10-0F6740577E1A}" destId="{502600E8-4001-49BD-B739-EA3EFCF4B678}" srcOrd="1" destOrd="0" presId="urn:microsoft.com/office/officeart/2005/8/layout/process5"/>
    <dgm:cxn modelId="{EA302D8B-060F-4138-A862-3DF4C9279D7C}" type="presParOf" srcId="{502600E8-4001-49BD-B739-EA3EFCF4B678}" destId="{2FED89FA-BBE2-4F71-90E9-398D00CE9BC0}" srcOrd="0" destOrd="0" presId="urn:microsoft.com/office/officeart/2005/8/layout/process5"/>
    <dgm:cxn modelId="{9EB72DB9-DB1D-4A3D-B885-E9D693324403}" type="presParOf" srcId="{882D30E0-39E7-4DE0-9E10-0F6740577E1A}" destId="{C2D88308-B158-4DA0-A4FF-3EE2330780BD}" srcOrd="2" destOrd="0" presId="urn:microsoft.com/office/officeart/2005/8/layout/process5"/>
    <dgm:cxn modelId="{6C3EB08D-5E6D-485A-A8D2-4E18BE4E4D0D}" type="presParOf" srcId="{882D30E0-39E7-4DE0-9E10-0F6740577E1A}" destId="{F0CDA8F8-E65D-43D7-A486-1299115B5342}" srcOrd="3" destOrd="0" presId="urn:microsoft.com/office/officeart/2005/8/layout/process5"/>
    <dgm:cxn modelId="{295EE467-5757-46BC-ADCB-76712A7DF671}" type="presParOf" srcId="{F0CDA8F8-E65D-43D7-A486-1299115B5342}" destId="{DA012020-BDE0-4AA3-B0F0-82E372ED91A9}" srcOrd="0" destOrd="0" presId="urn:microsoft.com/office/officeart/2005/8/layout/process5"/>
    <dgm:cxn modelId="{355DC1B0-FFA1-42CC-9374-09B23195DF11}" type="presParOf" srcId="{882D30E0-39E7-4DE0-9E10-0F6740577E1A}" destId="{7DCF1226-599E-40D0-953E-9BEFC58355FA}" srcOrd="4" destOrd="0" presId="urn:microsoft.com/office/officeart/2005/8/layout/process5"/>
    <dgm:cxn modelId="{E758A273-E3E7-4487-8589-783262AC3463}" type="presParOf" srcId="{882D30E0-39E7-4DE0-9E10-0F6740577E1A}" destId="{DCF4C6B5-A7B6-442D-8F6D-BE9FF6C8039F}" srcOrd="5" destOrd="0" presId="urn:microsoft.com/office/officeart/2005/8/layout/process5"/>
    <dgm:cxn modelId="{EF84BFF9-259E-4A80-AA2D-CEFAE3754F0B}" type="presParOf" srcId="{DCF4C6B5-A7B6-442D-8F6D-BE9FF6C8039F}" destId="{D9A9D553-C38E-446D-91A4-BF03D6035451}" srcOrd="0" destOrd="0" presId="urn:microsoft.com/office/officeart/2005/8/layout/process5"/>
    <dgm:cxn modelId="{970A83EE-CCCB-4C65-9967-E747E8721AE8}" type="presParOf" srcId="{882D30E0-39E7-4DE0-9E10-0F6740577E1A}" destId="{70086179-E824-4D05-90D3-AD5C25E7CD7A}" srcOrd="6" destOrd="0" presId="urn:microsoft.com/office/officeart/2005/8/layout/process5"/>
    <dgm:cxn modelId="{D20BE42E-AAC6-474E-BBD8-B9E8021EC27E}" type="presParOf" srcId="{882D30E0-39E7-4DE0-9E10-0F6740577E1A}" destId="{8C90CD51-7DE7-4C65-B52A-9F25927F6BE4}" srcOrd="7" destOrd="0" presId="urn:microsoft.com/office/officeart/2005/8/layout/process5"/>
    <dgm:cxn modelId="{14B0AF45-F497-4B10-A433-1A57896F63EE}" type="presParOf" srcId="{8C90CD51-7DE7-4C65-B52A-9F25927F6BE4}" destId="{DC33AF6E-1373-44E2-9611-04EA13FE7DFC}" srcOrd="0" destOrd="0" presId="urn:microsoft.com/office/officeart/2005/8/layout/process5"/>
    <dgm:cxn modelId="{81F2D104-8071-41BC-9F39-ED68B98BD8E3}" type="presParOf" srcId="{882D30E0-39E7-4DE0-9E10-0F6740577E1A}" destId="{80763BF6-C4C0-4C1F-835E-93174B6A2708}" srcOrd="8" destOrd="0" presId="urn:microsoft.com/office/officeart/2005/8/layout/process5"/>
    <dgm:cxn modelId="{E3CDE1E3-6D22-420B-B371-4D96E51032D5}" type="presParOf" srcId="{882D30E0-39E7-4DE0-9E10-0F6740577E1A}" destId="{109FA3CB-A1DB-453B-989E-8E20E72C9C13}" srcOrd="9" destOrd="0" presId="urn:microsoft.com/office/officeart/2005/8/layout/process5"/>
    <dgm:cxn modelId="{7D8126D6-907F-4B83-A24A-E32D7A5BCF60}" type="presParOf" srcId="{109FA3CB-A1DB-453B-989E-8E20E72C9C13}" destId="{407E0AC0-ADDF-43B0-9079-FA33821E74ED}" srcOrd="0" destOrd="0" presId="urn:microsoft.com/office/officeart/2005/8/layout/process5"/>
    <dgm:cxn modelId="{84DCC25F-F15B-4E94-8CE0-C6027183B3BD}" type="presParOf" srcId="{882D30E0-39E7-4DE0-9E10-0F6740577E1A}" destId="{54D6D3AA-C9EF-4802-8A87-5BCD1D8D87E2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479EA-9CE4-4C9C-BC64-E270347EBAAC}">
      <dsp:nvSpPr>
        <dsp:cNvPr id="0" name=""/>
        <dsp:cNvSpPr/>
      </dsp:nvSpPr>
      <dsp:spPr>
        <a:xfrm>
          <a:off x="7795" y="1146895"/>
          <a:ext cx="2330023" cy="771270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9525" cmpd="sng">
                <a:solidFill>
                  <a:srgbClr val="7030A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Decimation to 50Hz</a:t>
          </a:r>
        </a:p>
      </dsp:txBody>
      <dsp:txXfrm>
        <a:off x="30385" y="1169485"/>
        <a:ext cx="2284843" cy="726090"/>
      </dsp:txXfrm>
    </dsp:sp>
    <dsp:sp modelId="{502600E8-4001-49BD-B739-EA3EFCF4B678}">
      <dsp:nvSpPr>
        <dsp:cNvPr id="0" name=""/>
        <dsp:cNvSpPr/>
      </dsp:nvSpPr>
      <dsp:spPr>
        <a:xfrm>
          <a:off x="2542861" y="1243607"/>
          <a:ext cx="493964" cy="57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542861" y="1359176"/>
        <a:ext cx="345775" cy="346707"/>
      </dsp:txXfrm>
    </dsp:sp>
    <dsp:sp modelId="{C2D88308-B158-4DA0-A4FF-3EE2330780BD}">
      <dsp:nvSpPr>
        <dsp:cNvPr id="0" name=""/>
        <dsp:cNvSpPr/>
      </dsp:nvSpPr>
      <dsp:spPr>
        <a:xfrm>
          <a:off x="3269828" y="833523"/>
          <a:ext cx="2330023" cy="139801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9525" cmpd="sng">
                <a:solidFill>
                  <a:srgbClr val="00206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Local Normalization</a:t>
          </a:r>
        </a:p>
      </dsp:txBody>
      <dsp:txXfrm>
        <a:off x="3310774" y="874469"/>
        <a:ext cx="2248131" cy="1316122"/>
      </dsp:txXfrm>
    </dsp:sp>
    <dsp:sp modelId="{F0CDA8F8-E65D-43D7-A486-1299115B5342}">
      <dsp:nvSpPr>
        <dsp:cNvPr id="0" name=""/>
        <dsp:cNvSpPr/>
      </dsp:nvSpPr>
      <dsp:spPr>
        <a:xfrm>
          <a:off x="5804893" y="1243607"/>
          <a:ext cx="493964" cy="57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804893" y="1359176"/>
        <a:ext cx="345775" cy="346707"/>
      </dsp:txXfrm>
    </dsp:sp>
    <dsp:sp modelId="{7DCF1226-599E-40D0-953E-9BEFC58355FA}">
      <dsp:nvSpPr>
        <dsp:cNvPr id="0" name=""/>
        <dsp:cNvSpPr/>
      </dsp:nvSpPr>
      <dsp:spPr>
        <a:xfrm>
          <a:off x="6531861" y="833523"/>
          <a:ext cx="2330023" cy="139801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9525" cmpd="sng">
                <a:solidFill>
                  <a:srgbClr val="0070C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Conversion to Image</a:t>
          </a:r>
        </a:p>
      </dsp:txBody>
      <dsp:txXfrm>
        <a:off x="6572807" y="874469"/>
        <a:ext cx="2248131" cy="1316122"/>
      </dsp:txXfrm>
    </dsp:sp>
    <dsp:sp modelId="{DCF4C6B5-A7B6-442D-8F6D-BE9FF6C8039F}">
      <dsp:nvSpPr>
        <dsp:cNvPr id="0" name=""/>
        <dsp:cNvSpPr/>
      </dsp:nvSpPr>
      <dsp:spPr>
        <a:xfrm rot="5400000">
          <a:off x="7449890" y="2394639"/>
          <a:ext cx="493964" cy="57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7523519" y="2436580"/>
        <a:ext cx="346707" cy="345775"/>
      </dsp:txXfrm>
    </dsp:sp>
    <dsp:sp modelId="{70086179-E824-4D05-90D3-AD5C25E7CD7A}">
      <dsp:nvSpPr>
        <dsp:cNvPr id="0" name=""/>
        <dsp:cNvSpPr/>
      </dsp:nvSpPr>
      <dsp:spPr>
        <a:xfrm>
          <a:off x="6531861" y="3163547"/>
          <a:ext cx="2330023" cy="139801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9525" cmpd="sng">
                <a:solidFill>
                  <a:srgbClr val="00B05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Conversion to HDF5</a:t>
          </a:r>
        </a:p>
      </dsp:txBody>
      <dsp:txXfrm>
        <a:off x="6572807" y="3204493"/>
        <a:ext cx="2248131" cy="1316122"/>
      </dsp:txXfrm>
    </dsp:sp>
    <dsp:sp modelId="{8C90CD51-7DE7-4C65-B52A-9F25927F6BE4}">
      <dsp:nvSpPr>
        <dsp:cNvPr id="0" name=""/>
        <dsp:cNvSpPr/>
      </dsp:nvSpPr>
      <dsp:spPr>
        <a:xfrm rot="10800000">
          <a:off x="5832854" y="3573631"/>
          <a:ext cx="493964" cy="57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981043" y="3689200"/>
        <a:ext cx="345775" cy="346707"/>
      </dsp:txXfrm>
    </dsp:sp>
    <dsp:sp modelId="{80763BF6-C4C0-4C1F-835E-93174B6A2708}">
      <dsp:nvSpPr>
        <dsp:cNvPr id="0" name=""/>
        <dsp:cNvSpPr/>
      </dsp:nvSpPr>
      <dsp:spPr>
        <a:xfrm>
          <a:off x="3269828" y="3163547"/>
          <a:ext cx="2330023" cy="139801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9525" cmpd="sng">
                <a:solidFill>
                  <a:srgbClr val="FF00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ResNet18</a:t>
          </a:r>
        </a:p>
      </dsp:txBody>
      <dsp:txXfrm>
        <a:off x="3310774" y="3204493"/>
        <a:ext cx="2248131" cy="1316122"/>
      </dsp:txXfrm>
    </dsp:sp>
    <dsp:sp modelId="{109FA3CB-A1DB-453B-989E-8E20E72C9C13}">
      <dsp:nvSpPr>
        <dsp:cNvPr id="0" name=""/>
        <dsp:cNvSpPr/>
      </dsp:nvSpPr>
      <dsp:spPr>
        <a:xfrm rot="10800000">
          <a:off x="2570821" y="3573631"/>
          <a:ext cx="493964" cy="577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719010" y="3689200"/>
        <a:ext cx="345775" cy="346707"/>
      </dsp:txXfrm>
    </dsp:sp>
    <dsp:sp modelId="{54D6D3AA-C9EF-4802-8A87-5BCD1D8D87E2}">
      <dsp:nvSpPr>
        <dsp:cNvPr id="0" name=""/>
        <dsp:cNvSpPr/>
      </dsp:nvSpPr>
      <dsp:spPr>
        <a:xfrm>
          <a:off x="7795" y="3163547"/>
          <a:ext cx="2330023" cy="139801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cap="none" spc="50" dirty="0">
              <a:ln w="952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rPr>
            <a:t>Postprocessing</a:t>
          </a:r>
        </a:p>
      </dsp:txBody>
      <dsp:txXfrm>
        <a:off x="48741" y="3204493"/>
        <a:ext cx="2248131" cy="1316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ED787-B5FC-244B-9B6F-4A480A5609BC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5A4DA-CB6B-D043-8375-311F45E0163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41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1CF6E-A7CC-034C-AA3C-9F1A6DDD080D}" type="datetimeFigureOut">
              <a:rPr lang="en-US" smtClean="0"/>
              <a:pPr/>
              <a:t>3/11/2021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7CBD4-C074-5945-B4D9-C20F0CA689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21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7CBD4-C074-5945-B4D9-C20F0CA68938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1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ACD00-77F6-4941-B4B0-B7C9C01A2CB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4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719645" y="6547624"/>
            <a:ext cx="446252" cy="365125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ctr">
              <a:defRPr sz="10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01273EB3-0C8F-EF4B-B631-4F6FC052770E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itle Placeholder 17"/>
          <p:cNvSpPr>
            <a:spLocks noGrp="1"/>
          </p:cNvSpPr>
          <p:nvPr>
            <p:ph type="title"/>
          </p:nvPr>
        </p:nvSpPr>
        <p:spPr>
          <a:xfrm>
            <a:off x="0" y="920"/>
            <a:ext cx="9144000" cy="3932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55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502916"/>
          </a:xfrm>
        </p:spPr>
        <p:txBody>
          <a:bodyPr wrap="square">
            <a:normAutofit/>
          </a:bodyPr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" y="685800"/>
            <a:ext cx="8869680" cy="5669280"/>
          </a:xfrm>
          <a:prstGeom prst="rect">
            <a:avLst/>
          </a:prstGeom>
        </p:spPr>
        <p:txBody>
          <a:bodyPr/>
          <a:lstStyle>
            <a:lvl1pPr marL="182880" indent="-182880">
              <a:defRPr sz="2400"/>
            </a:lvl1pPr>
            <a:lvl2pPr marL="548640" indent="-182880">
              <a:defRPr sz="2000"/>
            </a:lvl2pPr>
            <a:lvl3pPr marL="1097280" indent="-182880"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22963" y="6459790"/>
            <a:ext cx="1854203" cy="365125"/>
          </a:xfrm>
          <a:prstGeom prst="rect">
            <a:avLst/>
          </a:prstGeom>
        </p:spPr>
        <p:txBody>
          <a:bodyPr/>
          <a:lstStyle/>
          <a:p>
            <a:fld id="{065CEC75-82FE-4BE7-BD9E-5B3DB1F77FD9}" type="datetime1">
              <a:rPr lang="en-US" smtClean="0"/>
              <a:t>3/11/2021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40" y="645979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5346" y="6459790"/>
            <a:ext cx="984019" cy="365125"/>
          </a:xfrm>
          <a:prstGeom prst="rect">
            <a:avLst/>
          </a:prstGeom>
        </p:spPr>
        <p:txBody>
          <a:bodyPr/>
          <a:lstStyle/>
          <a:p>
            <a:fld id="{DA10A36D-0FF4-4F0B-BDFE-FB879F3DD5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1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B6BA024-DD90-5E4E-A9CB-3F4C2BA80473}"/>
              </a:ext>
            </a:extLst>
          </p:cNvPr>
          <p:cNvSpPr/>
          <p:nvPr userDrawn="1"/>
        </p:nvSpPr>
        <p:spPr>
          <a:xfrm>
            <a:off x="-25400" y="1016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FFACAF">
                  <a:alpha val="50000"/>
                </a:srgbClr>
              </a:gs>
              <a:gs pos="100000">
                <a:srgbClr val="FFFFFF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Document 6"/>
          <p:cNvSpPr/>
          <p:nvPr userDrawn="1"/>
        </p:nvSpPr>
        <p:spPr>
          <a:xfrm flipV="1">
            <a:off x="-11545" y="4335690"/>
            <a:ext cx="9155545" cy="2522310"/>
          </a:xfrm>
          <a:prstGeom prst="flowChartDocument">
            <a:avLst/>
          </a:prstGeom>
          <a:gradFill flip="none" rotWithShape="1">
            <a:gsLst>
              <a:gs pos="0">
                <a:srgbClr val="FF6C76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cument 6"/>
          <p:cNvSpPr/>
          <p:nvPr userDrawn="1"/>
        </p:nvSpPr>
        <p:spPr>
          <a:xfrm>
            <a:off x="2" y="0"/>
            <a:ext cx="9155545" cy="533400"/>
          </a:xfrm>
          <a:prstGeom prst="flowChartDocument">
            <a:avLst/>
          </a:prstGeom>
          <a:gradFill flip="none" rotWithShape="1">
            <a:gsLst>
              <a:gs pos="0">
                <a:srgbClr val="FFACAF"/>
              </a:gs>
              <a:gs pos="100000">
                <a:srgbClr val="FFFFFF"/>
              </a:gs>
            </a:gsLst>
            <a:lin ang="3300000" scaled="0"/>
            <a:tileRect/>
          </a:gra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rgbClr val="333399"/>
              </a:solidFill>
              <a:latin typeface="Calibri"/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8697748" y="6624263"/>
            <a:ext cx="457200" cy="241558"/>
          </a:xfrm>
          <a:prstGeom prst="rect">
            <a:avLst/>
          </a:prstGeom>
          <a:solidFill>
            <a:srgbClr val="FFAC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377">
              <a:defRPr/>
            </a:pPr>
            <a:endParaRPr lang="en-US" sz="10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 userDrawn="1"/>
        </p:nvSpPr>
        <p:spPr bwMode="auto">
          <a:xfrm>
            <a:off x="39095" y="6612965"/>
            <a:ext cx="9115855" cy="238527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marL="285744">
              <a:lnSpc>
                <a:spcPct val="95000"/>
              </a:lnSpc>
              <a:spcBef>
                <a:spcPts val="1200"/>
              </a:spcBef>
              <a:tabLst>
                <a:tab pos="8513550" algn="r"/>
              </a:tabLst>
            </a:pPr>
            <a:r>
              <a:rPr lang="en-US" sz="1000" b="1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V. Khalkhali: Seizure Image Detection</a:t>
            </a:r>
            <a:r>
              <a:rPr lang="en-US" sz="1000" b="1" dirty="0">
                <a:solidFill>
                  <a:srgbClr val="1F497D">
                    <a:lumMod val="50000"/>
                  </a:srgbClr>
                </a:solidFill>
                <a:latin typeface="Calibri"/>
              </a:rPr>
              <a:t>	March 01, 2021</a:t>
            </a:r>
            <a:endParaRPr lang="en-US" sz="1000" b="1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10" name="Straight Connector 9"/>
          <p:cNvCxnSpPr/>
          <p:nvPr userDrawn="1"/>
        </p:nvCxnSpPr>
        <p:spPr bwMode="auto">
          <a:xfrm>
            <a:off x="392407" y="6629400"/>
            <a:ext cx="8751595" cy="0"/>
          </a:xfrm>
          <a:prstGeom prst="line">
            <a:avLst/>
          </a:prstGeom>
          <a:solidFill>
            <a:schemeClr val="accent2"/>
          </a:solidFill>
          <a:ln w="19050" cap="sq" cmpd="sng" algn="ctr">
            <a:solidFill>
              <a:srgbClr val="FFACA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 userDrawn="1"/>
        </p:nvSpPr>
        <p:spPr>
          <a:xfrm>
            <a:off x="8741542" y="6657110"/>
            <a:ext cx="364736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fld id="{7004E5E3-C477-F742-9645-5285663234E5}" type="slidenum">
              <a:rPr lang="en-US" sz="1000" b="1" smtClean="0">
                <a:solidFill>
                  <a:srgbClr val="000000"/>
                </a:solidFill>
                <a:latin typeface="Arial"/>
                <a:cs typeface="Arial"/>
              </a:rPr>
              <a:pPr/>
              <a:t>‹#›</a:t>
            </a:fld>
            <a:endParaRPr lang="en-US" sz="10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-1" y="4"/>
            <a:ext cx="9155545" cy="328461"/>
          </a:xfrm>
          <a:prstGeom prst="rect">
            <a:avLst/>
          </a:prstGeom>
        </p:spPr>
        <p:txBody>
          <a:bodyPr vert="horz" wrap="none" lIns="91440" tIns="0" rIns="0" bIns="0" rtlCol="0" anchor="ctr" anchorCtr="0">
            <a:norm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9093" y="6594648"/>
            <a:ext cx="320040" cy="2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8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 baseline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132546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charset="0"/>
                <a:ea typeface="Arial" charset="0"/>
                <a:cs typeface="Arial" charset="0"/>
              </a:rPr>
              <a:t>Seizure Image Detection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E8D08A25-95A8-4995-99AD-F4B9C2E3CE2C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971800"/>
            <a:ext cx="2984500" cy="13604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CA5E6B-31C3-4D04-98F2-3CFB9D2DA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1897" y="5752415"/>
            <a:ext cx="1655274" cy="110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00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none" lIns="228600" tIns="91440" rIns="0" bIns="0" rtlCol="0" anchor="ctr" anchorCtr="0">
            <a:noAutofit/>
          </a:bodyPr>
          <a:lstStyle/>
          <a:p>
            <a:r>
              <a:rPr lang="en-US" sz="2200" dirty="0"/>
              <a:t>Overall View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B6C8581-1853-436C-AAAA-64B6796B83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072194"/>
              </p:ext>
            </p:extLst>
          </p:nvPr>
        </p:nvGraphicFramePr>
        <p:xfrm>
          <a:off x="76200" y="781878"/>
          <a:ext cx="8869680" cy="53950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BD3368-FB4E-4C23-9A17-F3710193396D}"/>
              </a:ext>
            </a:extLst>
          </p:cNvPr>
          <p:cNvSpPr txBox="1"/>
          <p:nvPr/>
        </p:nvSpPr>
        <p:spPr>
          <a:xfrm>
            <a:off x="304800" y="54102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Sens.: 47.36%</a:t>
            </a:r>
          </a:p>
          <a:p>
            <a:r>
              <a:rPr lang="en-US" dirty="0"/>
              <a:t>FAs/24Hr.: 5.09</a:t>
            </a:r>
          </a:p>
        </p:txBody>
      </p:sp>
    </p:spTree>
    <p:extLst>
      <p:ext uri="{BB962C8B-B14F-4D97-AF65-F5344CB8AC3E}">
        <p14:creationId xmlns:p14="http://schemas.microsoft.com/office/powerpoint/2010/main" val="5137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4675-B827-4F6B-B28C-66320FFD0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ResNet18 Blocks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101CEC8-E026-4567-BA10-19BD51E3F328}"/>
              </a:ext>
            </a:extLst>
          </p:cNvPr>
          <p:cNvGrpSpPr/>
          <p:nvPr/>
        </p:nvGrpSpPr>
        <p:grpSpPr>
          <a:xfrm>
            <a:off x="346611" y="830965"/>
            <a:ext cx="3611707" cy="2314575"/>
            <a:chOff x="419100" y="304800"/>
            <a:chExt cx="3611707" cy="231457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82BF6D83-FD5E-4FB1-9E97-C0F89C134CB2}"/>
                </a:ext>
              </a:extLst>
            </p:cNvPr>
            <p:cNvSpPr/>
            <p:nvPr/>
          </p:nvSpPr>
          <p:spPr>
            <a:xfrm>
              <a:off x="503362" y="304800"/>
              <a:ext cx="3460395" cy="23145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74B31B8-F795-4A8F-84AC-F6A553E0DA62}"/>
                </a:ext>
              </a:extLst>
            </p:cNvPr>
            <p:cNvSpPr/>
            <p:nvPr/>
          </p:nvSpPr>
          <p:spPr>
            <a:xfrm>
              <a:off x="687933" y="183378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7F62FF7-6F62-4B94-A18F-E1AE4F87C484}"/>
                </a:ext>
              </a:extLst>
            </p:cNvPr>
            <p:cNvSpPr/>
            <p:nvPr/>
          </p:nvSpPr>
          <p:spPr>
            <a:xfrm>
              <a:off x="755851" y="1904599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BA6D76-CD26-42A0-B0EF-6627056885BB}"/>
                </a:ext>
              </a:extLst>
            </p:cNvPr>
            <p:cNvSpPr/>
            <p:nvPr/>
          </p:nvSpPr>
          <p:spPr>
            <a:xfrm>
              <a:off x="827081" y="1959678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00A8441-5894-47B3-859E-F0109C20FBD2}"/>
                </a:ext>
              </a:extLst>
            </p:cNvPr>
            <p:cNvSpPr/>
            <p:nvPr/>
          </p:nvSpPr>
          <p:spPr>
            <a:xfrm>
              <a:off x="1957717" y="1913716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B01ABFC-298B-48C7-AAAA-9CBBC69391DA}"/>
                </a:ext>
              </a:extLst>
            </p:cNvPr>
            <p:cNvSpPr/>
            <p:nvPr/>
          </p:nvSpPr>
          <p:spPr>
            <a:xfrm>
              <a:off x="2016785" y="1968551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434A0DC-7BFE-4C85-B39E-7534BEE83442}"/>
                </a:ext>
              </a:extLst>
            </p:cNvPr>
            <p:cNvSpPr/>
            <p:nvPr/>
          </p:nvSpPr>
          <p:spPr>
            <a:xfrm>
              <a:off x="2078181" y="2025775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46FFA7C-8033-4840-A003-FCC7205AC83E}"/>
                </a:ext>
              </a:extLst>
            </p:cNvPr>
            <p:cNvSpPr/>
            <p:nvPr/>
          </p:nvSpPr>
          <p:spPr>
            <a:xfrm>
              <a:off x="3116808" y="1862357"/>
              <a:ext cx="457199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FAE894B-A21E-491A-80A1-4C56E5E89A2B}"/>
                </a:ext>
              </a:extLst>
            </p:cNvPr>
            <p:cNvSpPr/>
            <p:nvPr/>
          </p:nvSpPr>
          <p:spPr>
            <a:xfrm>
              <a:off x="3184726" y="1933174"/>
              <a:ext cx="457199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25E4F3-F4AD-40FD-BA6D-2049D4219B04}"/>
                </a:ext>
              </a:extLst>
            </p:cNvPr>
            <p:cNvSpPr/>
            <p:nvPr/>
          </p:nvSpPr>
          <p:spPr>
            <a:xfrm>
              <a:off x="3255956" y="1988253"/>
              <a:ext cx="457199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EE4E50-2525-4CD2-A4F3-08ECA69F1AEF}"/>
                </a:ext>
              </a:extLst>
            </p:cNvPr>
            <p:cNvSpPr txBox="1"/>
            <p:nvPr/>
          </p:nvSpPr>
          <p:spPr>
            <a:xfrm>
              <a:off x="419100" y="1009650"/>
              <a:ext cx="11447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Conv2D@D</a:t>
              </a:r>
              <a:r>
                <a:rPr lang="en-US" sz="1050" baseline="-25000" dirty="0"/>
                <a:t>1</a:t>
              </a:r>
              <a:r>
                <a:rPr lang="en-US" sz="1050" dirty="0"/>
                <a:t>xD</a:t>
              </a:r>
              <a:r>
                <a:rPr lang="en-US" sz="1050" baseline="-25000" dirty="0"/>
                <a:t>2</a:t>
              </a:r>
            </a:p>
            <a:p>
              <a:pPr algn="ctr"/>
              <a:r>
                <a:rPr lang="en-US" sz="1050" dirty="0"/>
                <a:t>kernel: 7x7</a:t>
              </a:r>
            </a:p>
            <a:p>
              <a:pPr algn="ctr"/>
              <a:r>
                <a:rPr lang="en-US" sz="1050" dirty="0"/>
                <a:t>stride: 2x2</a:t>
              </a:r>
            </a:p>
            <a:p>
              <a:pPr algn="ctr"/>
              <a:r>
                <a:rPr lang="en-US" sz="1050" dirty="0"/>
                <a:t>padding: 3x3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29FADBE-758C-4BC0-8A51-E393F49300D4}"/>
                </a:ext>
              </a:extLst>
            </p:cNvPr>
            <p:cNvSpPr txBox="1"/>
            <p:nvPr/>
          </p:nvSpPr>
          <p:spPr>
            <a:xfrm>
              <a:off x="1609725" y="1466850"/>
              <a:ext cx="11447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BatchNorm@D</a:t>
              </a:r>
              <a:r>
                <a:rPr lang="en-US" sz="1050" baseline="-250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6B59517-F3A3-4618-B9B3-B897D796060E}"/>
                </a:ext>
              </a:extLst>
            </p:cNvPr>
            <p:cNvSpPr txBox="1"/>
            <p:nvPr/>
          </p:nvSpPr>
          <p:spPr>
            <a:xfrm>
              <a:off x="2770233" y="971550"/>
              <a:ext cx="1260574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MaxPool2D@D</a:t>
              </a:r>
              <a:r>
                <a:rPr lang="en-US" sz="1050" baseline="-25000" dirty="0"/>
                <a:t>1</a:t>
              </a:r>
              <a:r>
                <a:rPr lang="en-US" sz="1050" dirty="0"/>
                <a:t>xD</a:t>
              </a:r>
              <a:r>
                <a:rPr lang="en-US" sz="1050" baseline="-25000" dirty="0"/>
                <a:t>2</a:t>
              </a:r>
            </a:p>
            <a:p>
              <a:pPr algn="ctr"/>
              <a:r>
                <a:rPr lang="en-US" sz="1050" dirty="0"/>
                <a:t>kernel: 3x3</a:t>
              </a:r>
            </a:p>
            <a:p>
              <a:pPr algn="ctr"/>
              <a:r>
                <a:rPr lang="en-US" sz="1050" dirty="0"/>
                <a:t>stride: 2x2</a:t>
              </a:r>
            </a:p>
            <a:p>
              <a:pPr algn="ctr"/>
              <a:r>
                <a:rPr lang="en-US" sz="1050" dirty="0"/>
                <a:t>padding: 1x1</a:t>
              </a:r>
            </a:p>
            <a:p>
              <a:pPr algn="ctr"/>
              <a:r>
                <a:rPr lang="en-US" sz="1050" dirty="0"/>
                <a:t>dilation: 1x1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D8823794-2976-4074-A65E-FB0576246739}"/>
                </a:ext>
              </a:extLst>
            </p:cNvPr>
            <p:cNvSpPr/>
            <p:nvPr/>
          </p:nvSpPr>
          <p:spPr>
            <a:xfrm>
              <a:off x="882516" y="340826"/>
              <a:ext cx="2668714" cy="618136"/>
            </a:xfrm>
            <a:prstGeom prst="roundRect">
              <a:avLst/>
            </a:prstGeom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Input</a:t>
              </a:r>
            </a:p>
            <a:p>
              <a:pPr algn="ctr"/>
              <a:r>
                <a:rPr lang="en-US" dirty="0"/>
                <a:t>(D</a:t>
              </a:r>
              <a:r>
                <a:rPr lang="en-US" baseline="-25000" dirty="0"/>
                <a:t>1</a:t>
              </a:r>
              <a:r>
                <a:rPr lang="en-US" dirty="0"/>
                <a:t>,</a:t>
              </a:r>
              <a:r>
                <a:rPr lang="en-US" baseline="-25000" dirty="0"/>
                <a:t> </a:t>
              </a:r>
              <a:r>
                <a:rPr lang="en-US" dirty="0"/>
                <a:t>D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72F9D8FE-4EEC-4602-9074-1EDA86D1CEB0}"/>
                </a:ext>
              </a:extLst>
            </p:cNvPr>
            <p:cNvSpPr/>
            <p:nvPr/>
          </p:nvSpPr>
          <p:spPr>
            <a:xfrm>
              <a:off x="2433846" y="1964008"/>
              <a:ext cx="640080" cy="40840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ReLU</a:t>
              </a:r>
            </a:p>
          </p:txBody>
        </p: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47BEA0B6-F23C-4F5C-8227-DF0D9FE485CC}"/>
                </a:ext>
              </a:extLst>
            </p:cNvPr>
            <p:cNvSpPr/>
            <p:nvPr/>
          </p:nvSpPr>
          <p:spPr>
            <a:xfrm>
              <a:off x="1291547" y="1962849"/>
              <a:ext cx="640080" cy="40840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A40699C-659C-4EB4-B856-90043294916D}"/>
              </a:ext>
            </a:extLst>
          </p:cNvPr>
          <p:cNvGrpSpPr/>
          <p:nvPr/>
        </p:nvGrpSpPr>
        <p:grpSpPr>
          <a:xfrm>
            <a:off x="4166238" y="838200"/>
            <a:ext cx="4716606" cy="2314575"/>
            <a:chOff x="4182921" y="2931372"/>
            <a:chExt cx="4716606" cy="2314575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4405786-E59A-4F41-9003-A4AE03B30ECD}"/>
                </a:ext>
              </a:extLst>
            </p:cNvPr>
            <p:cNvSpPr/>
            <p:nvPr/>
          </p:nvSpPr>
          <p:spPr>
            <a:xfrm>
              <a:off x="4237094" y="2931372"/>
              <a:ext cx="4594455" cy="231457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8B7D257-482C-44BC-9376-ABAF77F5A9E9}"/>
                </a:ext>
              </a:extLst>
            </p:cNvPr>
            <p:cNvSpPr/>
            <p:nvPr/>
          </p:nvSpPr>
          <p:spPr>
            <a:xfrm>
              <a:off x="4426500" y="4446286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73E901F-AA85-4D9B-A756-1A1F6D7BFFF7}"/>
                </a:ext>
              </a:extLst>
            </p:cNvPr>
            <p:cNvSpPr/>
            <p:nvPr/>
          </p:nvSpPr>
          <p:spPr>
            <a:xfrm>
              <a:off x="4494418" y="4517103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D6A1CD4-C3EC-4C02-BCE3-089219D9D900}"/>
                </a:ext>
              </a:extLst>
            </p:cNvPr>
            <p:cNvSpPr/>
            <p:nvPr/>
          </p:nvSpPr>
          <p:spPr>
            <a:xfrm>
              <a:off x="4565648" y="457218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C99FA91-9990-4411-8D97-F37E6CB8D64F}"/>
                </a:ext>
              </a:extLst>
            </p:cNvPr>
            <p:cNvSpPr/>
            <p:nvPr/>
          </p:nvSpPr>
          <p:spPr>
            <a:xfrm>
              <a:off x="5724859" y="4507170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033881F-EFF9-4547-B8AC-AB56BC5D86DB}"/>
                </a:ext>
              </a:extLst>
            </p:cNvPr>
            <p:cNvSpPr/>
            <p:nvPr/>
          </p:nvSpPr>
          <p:spPr>
            <a:xfrm>
              <a:off x="5783927" y="4562005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5D95F20-4AE7-4828-8E22-A840E267D45A}"/>
                </a:ext>
              </a:extLst>
            </p:cNvPr>
            <p:cNvSpPr/>
            <p:nvPr/>
          </p:nvSpPr>
          <p:spPr>
            <a:xfrm>
              <a:off x="5845323" y="4619229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2C55FDD-1720-479A-BEC6-565232E200D3}"/>
                </a:ext>
              </a:extLst>
            </p:cNvPr>
            <p:cNvSpPr/>
            <p:nvPr/>
          </p:nvSpPr>
          <p:spPr>
            <a:xfrm>
              <a:off x="6903000" y="4484386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ED63F3D-79C1-4463-A7EF-C7FDDF6E7D08}"/>
                </a:ext>
              </a:extLst>
            </p:cNvPr>
            <p:cNvSpPr/>
            <p:nvPr/>
          </p:nvSpPr>
          <p:spPr>
            <a:xfrm>
              <a:off x="6970918" y="4555203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E9A52D1-56CC-43A6-8405-37C6EDDC93BF}"/>
                </a:ext>
              </a:extLst>
            </p:cNvPr>
            <p:cNvSpPr/>
            <p:nvPr/>
          </p:nvSpPr>
          <p:spPr>
            <a:xfrm>
              <a:off x="7042148" y="461028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5823283-87E8-4C58-926D-7426E1DCF349}"/>
                </a:ext>
              </a:extLst>
            </p:cNvPr>
            <p:cNvSpPr/>
            <p:nvPr/>
          </p:nvSpPr>
          <p:spPr>
            <a:xfrm>
              <a:off x="8210884" y="4535745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035D708-3357-4B6B-A9C8-EB96FBCC469D}"/>
                </a:ext>
              </a:extLst>
            </p:cNvPr>
            <p:cNvSpPr/>
            <p:nvPr/>
          </p:nvSpPr>
          <p:spPr>
            <a:xfrm>
              <a:off x="8269952" y="4590580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91D8317-7148-4410-ABC3-EF29074DB772}"/>
                </a:ext>
              </a:extLst>
            </p:cNvPr>
            <p:cNvSpPr/>
            <p:nvPr/>
          </p:nvSpPr>
          <p:spPr>
            <a:xfrm>
              <a:off x="8331348" y="4647804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53C94C2-EA4E-476D-AC23-B3492C45F217}"/>
                </a:ext>
              </a:extLst>
            </p:cNvPr>
            <p:cNvSpPr txBox="1"/>
            <p:nvPr/>
          </p:nvSpPr>
          <p:spPr>
            <a:xfrm>
              <a:off x="4182921" y="3541902"/>
              <a:ext cx="11447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Conv2D@D</a:t>
              </a:r>
              <a:r>
                <a:rPr lang="en-US" sz="1050" baseline="-25000" dirty="0"/>
                <a:t>1</a:t>
              </a:r>
              <a:r>
                <a:rPr lang="en-US" sz="1050" dirty="0"/>
                <a:t>xD</a:t>
              </a:r>
              <a:r>
                <a:rPr lang="en-US" sz="1050" baseline="-25000" dirty="0"/>
                <a:t>2</a:t>
              </a:r>
            </a:p>
            <a:p>
              <a:pPr algn="ctr"/>
              <a:r>
                <a:rPr lang="en-US" sz="1050" dirty="0"/>
                <a:t>kernel: 3x3</a:t>
              </a:r>
            </a:p>
            <a:p>
              <a:pPr algn="ctr"/>
              <a:r>
                <a:rPr lang="en-US" sz="1050" dirty="0"/>
                <a:t>stride: 1x1</a:t>
              </a:r>
            </a:p>
            <a:p>
              <a:pPr algn="ctr"/>
              <a:r>
                <a:rPr lang="en-US" sz="1050" dirty="0"/>
                <a:t>padding: 1x1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B5E14F8-1489-4EF7-B8A4-9CF70283678D}"/>
                </a:ext>
              </a:extLst>
            </p:cNvPr>
            <p:cNvSpPr txBox="1"/>
            <p:nvPr/>
          </p:nvSpPr>
          <p:spPr>
            <a:xfrm>
              <a:off x="5428723" y="4036272"/>
              <a:ext cx="11447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BatchNorm@D</a:t>
              </a:r>
              <a:r>
                <a:rPr lang="en-US" sz="1050" baseline="-25000" dirty="0"/>
                <a:t>2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1AFC83F-51E2-492B-B7A0-FA0E2FE1F88C}"/>
                </a:ext>
              </a:extLst>
            </p:cNvPr>
            <p:cNvSpPr txBox="1"/>
            <p:nvPr/>
          </p:nvSpPr>
          <p:spPr>
            <a:xfrm>
              <a:off x="6602271" y="3541902"/>
              <a:ext cx="11447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Conv2D@D</a:t>
              </a:r>
              <a:r>
                <a:rPr lang="en-US" sz="1050" baseline="-25000" dirty="0"/>
                <a:t>2</a:t>
              </a:r>
              <a:r>
                <a:rPr lang="en-US" sz="1050" dirty="0"/>
                <a:t>xD</a:t>
              </a:r>
              <a:r>
                <a:rPr lang="en-US" sz="1050" baseline="-25000" dirty="0"/>
                <a:t>2</a:t>
              </a:r>
            </a:p>
            <a:p>
              <a:pPr algn="ctr"/>
              <a:r>
                <a:rPr lang="en-US" sz="1050" dirty="0"/>
                <a:t>kernel: 3x3</a:t>
              </a:r>
            </a:p>
            <a:p>
              <a:pPr algn="ctr"/>
              <a:r>
                <a:rPr lang="en-US" sz="1050" dirty="0"/>
                <a:t>stride: 1x1</a:t>
              </a:r>
            </a:p>
            <a:p>
              <a:pPr algn="ctr"/>
              <a:r>
                <a:rPr lang="en-US" sz="1050" dirty="0"/>
                <a:t>padding: 1x1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8E7C49-F063-4294-8AFB-8DC0D32B23C4}"/>
                </a:ext>
              </a:extLst>
            </p:cNvPr>
            <p:cNvSpPr txBox="1"/>
            <p:nvPr/>
          </p:nvSpPr>
          <p:spPr>
            <a:xfrm>
              <a:off x="7754796" y="4037202"/>
              <a:ext cx="11447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BatchNorm@D</a:t>
              </a:r>
              <a:r>
                <a:rPr lang="en-US" sz="1050" baseline="-25000" dirty="0"/>
                <a:t>2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0935D596-0B73-4A63-8749-C8EFECFCE745}"/>
                </a:ext>
              </a:extLst>
            </p:cNvPr>
            <p:cNvSpPr/>
            <p:nvPr/>
          </p:nvSpPr>
          <p:spPr>
            <a:xfrm>
              <a:off x="4766586" y="2955906"/>
              <a:ext cx="3552058" cy="6361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Basic Block</a:t>
              </a:r>
            </a:p>
            <a:p>
              <a:pPr algn="ctr"/>
              <a:r>
                <a:rPr lang="en-US" dirty="0"/>
                <a:t>(D</a:t>
              </a:r>
              <a:r>
                <a:rPr lang="en-US" baseline="-25000" dirty="0"/>
                <a:t>1</a:t>
              </a:r>
              <a:r>
                <a:rPr lang="en-US" dirty="0"/>
                <a:t>, D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8E97386E-EE79-4ED2-921F-FDB23B8DBBF3}"/>
                </a:ext>
              </a:extLst>
            </p:cNvPr>
            <p:cNvSpPr/>
            <p:nvPr/>
          </p:nvSpPr>
          <p:spPr>
            <a:xfrm>
              <a:off x="5055314" y="4570371"/>
              <a:ext cx="640080" cy="40840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7" name="Arrow: Right 56">
              <a:extLst>
                <a:ext uri="{FF2B5EF4-FFF2-40B4-BE49-F238E27FC236}">
                  <a16:creationId xmlns:a16="http://schemas.microsoft.com/office/drawing/2014/main" id="{64CD9244-AA5F-45AA-B36F-2B085D80E6D6}"/>
                </a:ext>
              </a:extLst>
            </p:cNvPr>
            <p:cNvSpPr/>
            <p:nvPr/>
          </p:nvSpPr>
          <p:spPr>
            <a:xfrm>
              <a:off x="6207839" y="4579896"/>
              <a:ext cx="640080" cy="40840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ReLU</a:t>
              </a:r>
            </a:p>
          </p:txBody>
        </p:sp>
        <p:sp>
          <p:nvSpPr>
            <p:cNvPr id="58" name="Arrow: Right 57">
              <a:extLst>
                <a:ext uri="{FF2B5EF4-FFF2-40B4-BE49-F238E27FC236}">
                  <a16:creationId xmlns:a16="http://schemas.microsoft.com/office/drawing/2014/main" id="{E09FAF96-C9F1-4912-998B-E5A83B564FBF}"/>
                </a:ext>
              </a:extLst>
            </p:cNvPr>
            <p:cNvSpPr/>
            <p:nvPr/>
          </p:nvSpPr>
          <p:spPr>
            <a:xfrm>
              <a:off x="7512764" y="4579896"/>
              <a:ext cx="640080" cy="40840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1636A78-3901-43A4-9032-A335C2F111D4}"/>
              </a:ext>
            </a:extLst>
          </p:cNvPr>
          <p:cNvGrpSpPr/>
          <p:nvPr/>
        </p:nvGrpSpPr>
        <p:grpSpPr>
          <a:xfrm>
            <a:off x="849800" y="3536457"/>
            <a:ext cx="2478231" cy="2314575"/>
            <a:chOff x="9413486" y="868487"/>
            <a:chExt cx="2478231" cy="2314575"/>
          </a:xfrm>
        </p:grpSpPr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96748E9-6A0F-4C4C-82D9-4DB890F3FB50}"/>
                </a:ext>
              </a:extLst>
            </p:cNvPr>
            <p:cNvSpPr/>
            <p:nvPr/>
          </p:nvSpPr>
          <p:spPr>
            <a:xfrm>
              <a:off x="9465009" y="868487"/>
              <a:ext cx="2371915" cy="23145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2A3653C-9983-427D-94CF-9B3FD00A852C}"/>
                </a:ext>
              </a:extLst>
            </p:cNvPr>
            <p:cNvSpPr/>
            <p:nvPr/>
          </p:nvSpPr>
          <p:spPr>
            <a:xfrm>
              <a:off x="9679748" y="2429215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68837E5-EBA6-4CA1-B48A-E46619F6073C}"/>
                </a:ext>
              </a:extLst>
            </p:cNvPr>
            <p:cNvSpPr/>
            <p:nvPr/>
          </p:nvSpPr>
          <p:spPr>
            <a:xfrm>
              <a:off x="9747666" y="250003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0ED67E1F-0579-45F8-B97C-AD35E1856A8D}"/>
                </a:ext>
              </a:extLst>
            </p:cNvPr>
            <p:cNvSpPr/>
            <p:nvPr/>
          </p:nvSpPr>
          <p:spPr>
            <a:xfrm>
              <a:off x="9818896" y="2555111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622D118-A95D-44C1-A5DA-4AE28D841B50}"/>
                </a:ext>
              </a:extLst>
            </p:cNvPr>
            <p:cNvSpPr/>
            <p:nvPr/>
          </p:nvSpPr>
          <p:spPr>
            <a:xfrm>
              <a:off x="11120982" y="2509149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5A7D98C-509B-44C6-92F4-84F472B3884C}"/>
                </a:ext>
              </a:extLst>
            </p:cNvPr>
            <p:cNvSpPr/>
            <p:nvPr/>
          </p:nvSpPr>
          <p:spPr>
            <a:xfrm>
              <a:off x="11180050" y="2563984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5C4B19F-C9A8-4531-A6F0-10A00351E61B}"/>
                </a:ext>
              </a:extLst>
            </p:cNvPr>
            <p:cNvSpPr/>
            <p:nvPr/>
          </p:nvSpPr>
          <p:spPr>
            <a:xfrm>
              <a:off x="11241446" y="2621208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DA9AF42-8B1C-4ED0-824D-AE5E38CC4A27}"/>
                </a:ext>
              </a:extLst>
            </p:cNvPr>
            <p:cNvSpPr txBox="1"/>
            <p:nvPr/>
          </p:nvSpPr>
          <p:spPr>
            <a:xfrm>
              <a:off x="9413486" y="1548164"/>
              <a:ext cx="11447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Conv2D@D</a:t>
              </a:r>
              <a:r>
                <a:rPr lang="en-US" sz="1050" baseline="-25000" dirty="0"/>
                <a:t>1</a:t>
              </a:r>
              <a:r>
                <a:rPr lang="en-US" sz="1050" dirty="0"/>
                <a:t>xD</a:t>
              </a:r>
              <a:r>
                <a:rPr lang="en-US" sz="1050" baseline="-25000" dirty="0"/>
                <a:t>2</a:t>
              </a:r>
            </a:p>
            <a:p>
              <a:pPr algn="ctr"/>
              <a:r>
                <a:rPr lang="en-US" sz="1050" dirty="0"/>
                <a:t>kernel: 1x1</a:t>
              </a:r>
            </a:p>
            <a:p>
              <a:pPr algn="ctr"/>
              <a:r>
                <a:rPr lang="en-US" sz="1050" dirty="0"/>
                <a:t>stride: 2x2</a:t>
              </a:r>
            </a:p>
            <a:p>
              <a:pPr algn="ctr"/>
              <a:r>
                <a:rPr lang="en-US" sz="1050" dirty="0"/>
                <a:t>padding: 1x1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CF7C545-97F9-45E7-AD47-2C26833838CF}"/>
                </a:ext>
              </a:extLst>
            </p:cNvPr>
            <p:cNvSpPr txBox="1"/>
            <p:nvPr/>
          </p:nvSpPr>
          <p:spPr>
            <a:xfrm>
              <a:off x="10746986" y="2033939"/>
              <a:ext cx="11447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BatchNorm@D</a:t>
              </a:r>
              <a:r>
                <a:rPr lang="en-US" sz="1050" baseline="-25000" dirty="0"/>
                <a:t>2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id="{5F8FF433-8F99-47CD-96A3-F577B010F199}"/>
                </a:ext>
              </a:extLst>
            </p:cNvPr>
            <p:cNvSpPr/>
            <p:nvPr/>
          </p:nvSpPr>
          <p:spPr>
            <a:xfrm>
              <a:off x="9749781" y="893021"/>
              <a:ext cx="1822768" cy="6422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Downsample</a:t>
              </a:r>
            </a:p>
            <a:p>
              <a:pPr algn="ctr"/>
              <a:r>
                <a:rPr lang="en-US" dirty="0"/>
                <a:t> (D</a:t>
              </a:r>
              <a:r>
                <a:rPr lang="en-US" baseline="-25000" dirty="0"/>
                <a:t>1</a:t>
              </a:r>
              <a:r>
                <a:rPr lang="en-US" dirty="0"/>
                <a:t>, D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AB31EF3A-B3ED-44FB-86DA-21B652B9DC20}"/>
                </a:ext>
              </a:extLst>
            </p:cNvPr>
            <p:cNvSpPr/>
            <p:nvPr/>
          </p:nvSpPr>
          <p:spPr>
            <a:xfrm>
              <a:off x="10364489" y="2526536"/>
              <a:ext cx="640080" cy="40840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1000BA4-C765-49F9-9831-2FC77E1FE58B}"/>
              </a:ext>
            </a:extLst>
          </p:cNvPr>
          <p:cNvGrpSpPr/>
          <p:nvPr/>
        </p:nvGrpSpPr>
        <p:grpSpPr>
          <a:xfrm>
            <a:off x="5310969" y="3530544"/>
            <a:ext cx="2378789" cy="2314575"/>
            <a:chOff x="951276" y="4187070"/>
            <a:chExt cx="2378789" cy="2314575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54196674-DF7A-4326-883A-ED831A584694}"/>
                </a:ext>
              </a:extLst>
            </p:cNvPr>
            <p:cNvSpPr/>
            <p:nvPr/>
          </p:nvSpPr>
          <p:spPr>
            <a:xfrm>
              <a:off x="1002799" y="4187070"/>
              <a:ext cx="2263765" cy="23145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9AA67C8-4BCD-43AA-A61A-62EB9A4CEF2F}"/>
                </a:ext>
              </a:extLst>
            </p:cNvPr>
            <p:cNvSpPr/>
            <p:nvPr/>
          </p:nvSpPr>
          <p:spPr>
            <a:xfrm>
              <a:off x="1217538" y="5747798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6BBCED00-2896-40E0-B8CD-E11C27DCCC9E}"/>
                </a:ext>
              </a:extLst>
            </p:cNvPr>
            <p:cNvSpPr/>
            <p:nvPr/>
          </p:nvSpPr>
          <p:spPr>
            <a:xfrm>
              <a:off x="1285456" y="5818615"/>
              <a:ext cx="457199" cy="457200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FE0CDDA-7229-4250-B978-9418DCB17EE4}"/>
                </a:ext>
              </a:extLst>
            </p:cNvPr>
            <p:cNvSpPr/>
            <p:nvPr/>
          </p:nvSpPr>
          <p:spPr>
            <a:xfrm>
              <a:off x="1356686" y="5873694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BB511E-EAD0-416B-A66E-2CE2CFC8E64C}"/>
                </a:ext>
              </a:extLst>
            </p:cNvPr>
            <p:cNvSpPr txBox="1"/>
            <p:nvPr/>
          </p:nvSpPr>
          <p:spPr>
            <a:xfrm>
              <a:off x="951276" y="5292197"/>
              <a:ext cx="114473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Average Pooling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E0E5BDC-3E3E-420A-B8CC-FEB69FBF0DC6}"/>
                </a:ext>
              </a:extLst>
            </p:cNvPr>
            <p:cNvSpPr txBox="1"/>
            <p:nvPr/>
          </p:nvSpPr>
          <p:spPr>
            <a:xfrm>
              <a:off x="2253027" y="5308072"/>
              <a:ext cx="107703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/>
                <a:t>Linear@D</a:t>
              </a:r>
              <a:r>
                <a:rPr lang="en-US" sz="1050" baseline="-25000" dirty="0"/>
                <a:t>1</a:t>
              </a:r>
              <a:r>
                <a:rPr lang="en-US" sz="1050" dirty="0"/>
                <a:t> to D</a:t>
              </a:r>
              <a:r>
                <a:rPr lang="en-US" sz="1050" baseline="-25000" dirty="0"/>
                <a:t>2</a:t>
              </a:r>
            </a:p>
          </p:txBody>
        </p:sp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C040D0A0-3863-494B-AFD9-1D71AAA9CE9F}"/>
                </a:ext>
              </a:extLst>
            </p:cNvPr>
            <p:cNvSpPr/>
            <p:nvPr/>
          </p:nvSpPr>
          <p:spPr>
            <a:xfrm>
              <a:off x="1287570" y="4211604"/>
              <a:ext cx="1737360" cy="6422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</a:t>
              </a:r>
            </a:p>
            <a:p>
              <a:pPr algn="ctr"/>
              <a:r>
                <a:rPr lang="en-US" dirty="0"/>
                <a:t>(D</a:t>
              </a:r>
              <a:r>
                <a:rPr lang="en-US" baseline="-25000" dirty="0"/>
                <a:t>1</a:t>
              </a:r>
              <a:r>
                <a:rPr lang="en-US" dirty="0"/>
                <a:t>, D</a:t>
              </a:r>
              <a:r>
                <a:rPr lang="en-US" baseline="-25000" dirty="0"/>
                <a:t>2</a:t>
              </a:r>
              <a:r>
                <a:rPr lang="en-US" dirty="0"/>
                <a:t>)</a:t>
              </a:r>
            </a:p>
          </p:txBody>
        </p:sp>
        <p:sp>
          <p:nvSpPr>
            <p:cNvPr id="79" name="Arrow: Right 78">
              <a:extLst>
                <a:ext uri="{FF2B5EF4-FFF2-40B4-BE49-F238E27FC236}">
                  <a16:creationId xmlns:a16="http://schemas.microsoft.com/office/drawing/2014/main" id="{588D6164-E60E-4834-89C4-C780FBA4FE4D}"/>
                </a:ext>
              </a:extLst>
            </p:cNvPr>
            <p:cNvSpPr/>
            <p:nvPr/>
          </p:nvSpPr>
          <p:spPr>
            <a:xfrm>
              <a:off x="1902279" y="5845119"/>
              <a:ext cx="640080" cy="40840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587BBF97-78E5-4072-8E74-E72710A0B0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9301" y="5726782"/>
              <a:ext cx="365760" cy="654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4575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AB96-92B3-4866-88E4-944C3F24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ResNet18 Diagram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EA709C2B-041D-483B-9523-4803AA811A67}"/>
              </a:ext>
            </a:extLst>
          </p:cNvPr>
          <p:cNvGrpSpPr>
            <a:grpSpLocks noChangeAspect="1"/>
          </p:cNvGrpSpPr>
          <p:nvPr/>
        </p:nvGrpSpPr>
        <p:grpSpPr>
          <a:xfrm>
            <a:off x="340658" y="526690"/>
            <a:ext cx="8503920" cy="6102710"/>
            <a:chOff x="1504314" y="234950"/>
            <a:chExt cx="9144000" cy="6562050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4F373668-A22A-42B9-852E-34A48E2C6416}"/>
                </a:ext>
              </a:extLst>
            </p:cNvPr>
            <p:cNvSpPr/>
            <p:nvPr/>
          </p:nvSpPr>
          <p:spPr>
            <a:xfrm>
              <a:off x="1504314" y="467992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3</a:t>
              </a:r>
            </a:p>
          </p:txBody>
        </p: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B48F5D54-92C1-4641-AA9D-3FFFD488A759}"/>
                </a:ext>
              </a:extLst>
            </p:cNvPr>
            <p:cNvSpPr/>
            <p:nvPr/>
          </p:nvSpPr>
          <p:spPr>
            <a:xfrm>
              <a:off x="1504314" y="356868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3</a:t>
              </a:r>
            </a:p>
          </p:txBody>
        </p:sp>
        <p:sp>
          <p:nvSpPr>
            <p:cNvPr id="96" name="Rectangle: Rounded Corners 95">
              <a:extLst>
                <a:ext uri="{FF2B5EF4-FFF2-40B4-BE49-F238E27FC236}">
                  <a16:creationId xmlns:a16="http://schemas.microsoft.com/office/drawing/2014/main" id="{D02AD8D0-3701-401E-A6E1-5A58205D12C8}"/>
                </a:ext>
              </a:extLst>
            </p:cNvPr>
            <p:cNvSpPr/>
            <p:nvPr/>
          </p:nvSpPr>
          <p:spPr>
            <a:xfrm>
              <a:off x="1504314" y="245744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2</a:t>
              </a:r>
            </a:p>
          </p:txBody>
        </p:sp>
        <p:sp>
          <p:nvSpPr>
            <p:cNvPr id="97" name="Arrow: Right 96">
              <a:extLst>
                <a:ext uri="{FF2B5EF4-FFF2-40B4-BE49-F238E27FC236}">
                  <a16:creationId xmlns:a16="http://schemas.microsoft.com/office/drawing/2014/main" id="{3CE274C5-276B-412B-8369-A69C635B9F88}"/>
                </a:ext>
              </a:extLst>
            </p:cNvPr>
            <p:cNvSpPr/>
            <p:nvPr/>
          </p:nvSpPr>
          <p:spPr>
            <a:xfrm>
              <a:off x="1566801" y="2912649"/>
              <a:ext cx="75581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04FC6F87-F57E-4D82-9377-9CEF96EA5216}"/>
                </a:ext>
              </a:extLst>
            </p:cNvPr>
            <p:cNvSpPr/>
            <p:nvPr/>
          </p:nvSpPr>
          <p:spPr>
            <a:xfrm>
              <a:off x="1504314" y="134620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1</a:t>
              </a: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8A6CFD7C-70B8-4783-BD6C-FA6A962FD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05833" y="280670"/>
              <a:ext cx="1360609" cy="914400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id="{72A8A5B6-7B3B-4DA7-9AE6-52A2A1657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5860" y="1540918"/>
              <a:ext cx="1448166" cy="731520"/>
            </a:xfrm>
            <a:prstGeom prst="rect">
              <a:avLst/>
            </a:prstGeom>
          </p:spPr>
        </p:pic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A9A7EF65-5D33-44FD-9906-E03784F5B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14735" y="1542346"/>
              <a:ext cx="1448166" cy="73152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4A47FF02-50DE-4AF4-8D8A-16E5279B6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3930" y="2662025"/>
              <a:ext cx="1440096" cy="73152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4564112-99FE-47B3-A969-7E0197241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9000" y="2665754"/>
              <a:ext cx="1440139" cy="73152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8D356465-B47E-42E6-8534-EEF8702B90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49395" y="2667531"/>
              <a:ext cx="750302" cy="73152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7E726E71-6217-454F-B008-EE04AED9E6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45940" y="3762343"/>
              <a:ext cx="750353" cy="73152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3D182DD9-D594-4A3F-8E6E-12FE5D369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93930" y="3762343"/>
              <a:ext cx="1442796" cy="73152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87B589E9-DE9E-412F-971E-A86ECA22D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4994" y="3762343"/>
              <a:ext cx="1444145" cy="731520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F4465D81-3242-41EB-914A-28165D84B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95236" y="4879938"/>
              <a:ext cx="1438790" cy="731520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DF98A68A-4C0F-4A10-AD02-78A7D3579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45547" y="4879938"/>
              <a:ext cx="750746" cy="73152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601ADF2-60FA-414D-946F-06397897B1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94994" y="4879938"/>
              <a:ext cx="1441445" cy="731520"/>
            </a:xfrm>
            <a:prstGeom prst="rect">
              <a:avLst/>
            </a:prstGeom>
          </p:spPr>
        </p:pic>
        <p:sp>
          <p:nvSpPr>
            <p:cNvPr id="111" name="Arrow: Right 110">
              <a:extLst>
                <a:ext uri="{FF2B5EF4-FFF2-40B4-BE49-F238E27FC236}">
                  <a16:creationId xmlns:a16="http://schemas.microsoft.com/office/drawing/2014/main" id="{0AF021DE-814E-4D2A-AE3C-2FA813F64406}"/>
                </a:ext>
              </a:extLst>
            </p:cNvPr>
            <p:cNvSpPr/>
            <p:nvPr/>
          </p:nvSpPr>
          <p:spPr>
            <a:xfrm>
              <a:off x="2322621" y="60706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Arrow: Right 111">
              <a:extLst>
                <a:ext uri="{FF2B5EF4-FFF2-40B4-BE49-F238E27FC236}">
                  <a16:creationId xmlns:a16="http://schemas.microsoft.com/office/drawing/2014/main" id="{099E3E5E-57B5-4826-AD34-5BE2E33A566A}"/>
                </a:ext>
              </a:extLst>
            </p:cNvPr>
            <p:cNvSpPr/>
            <p:nvPr/>
          </p:nvSpPr>
          <p:spPr>
            <a:xfrm>
              <a:off x="4420537" y="1746860"/>
              <a:ext cx="229562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3" name="Arrow: Right 112">
              <a:extLst>
                <a:ext uri="{FF2B5EF4-FFF2-40B4-BE49-F238E27FC236}">
                  <a16:creationId xmlns:a16="http://schemas.microsoft.com/office/drawing/2014/main" id="{503BB0FD-09A3-438B-8C31-E8A34DBC31FB}"/>
                </a:ext>
              </a:extLst>
            </p:cNvPr>
            <p:cNvSpPr/>
            <p:nvPr/>
          </p:nvSpPr>
          <p:spPr>
            <a:xfrm>
              <a:off x="3882789" y="2911818"/>
              <a:ext cx="924217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4" name="Arrow: Right 113">
              <a:extLst>
                <a:ext uri="{FF2B5EF4-FFF2-40B4-BE49-F238E27FC236}">
                  <a16:creationId xmlns:a16="http://schemas.microsoft.com/office/drawing/2014/main" id="{19B5775C-DA4A-4723-B3DD-4CE50045D926}"/>
                </a:ext>
              </a:extLst>
            </p:cNvPr>
            <p:cNvSpPr/>
            <p:nvPr/>
          </p:nvSpPr>
          <p:spPr>
            <a:xfrm>
              <a:off x="6193417" y="2876587"/>
              <a:ext cx="52274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5" name="Arrow: Right 114">
              <a:extLst>
                <a:ext uri="{FF2B5EF4-FFF2-40B4-BE49-F238E27FC236}">
                  <a16:creationId xmlns:a16="http://schemas.microsoft.com/office/drawing/2014/main" id="{9A319A6C-42D1-4EA0-B399-8E9E03044114}"/>
                </a:ext>
              </a:extLst>
            </p:cNvPr>
            <p:cNvSpPr/>
            <p:nvPr/>
          </p:nvSpPr>
          <p:spPr>
            <a:xfrm>
              <a:off x="1572425" y="1710632"/>
              <a:ext cx="75019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6" name="Arrow: Right 115">
              <a:extLst>
                <a:ext uri="{FF2B5EF4-FFF2-40B4-BE49-F238E27FC236}">
                  <a16:creationId xmlns:a16="http://schemas.microsoft.com/office/drawing/2014/main" id="{50D63D2D-1CDE-4C86-9A7F-8AF8A917A90C}"/>
                </a:ext>
              </a:extLst>
            </p:cNvPr>
            <p:cNvSpPr/>
            <p:nvPr/>
          </p:nvSpPr>
          <p:spPr>
            <a:xfrm>
              <a:off x="8850525" y="1754848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A8347326-AEBF-483D-83DE-812511273F71}"/>
                </a:ext>
              </a:extLst>
            </p:cNvPr>
            <p:cNvSpPr/>
            <p:nvPr/>
          </p:nvSpPr>
          <p:spPr>
            <a:xfrm>
              <a:off x="1504314" y="23495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Input Layer</a:t>
              </a:r>
            </a:p>
          </p:txBody>
        </p:sp>
        <p:sp>
          <p:nvSpPr>
            <p:cNvPr id="118" name="Rectangle: Rounded Corners 117">
              <a:extLst>
                <a:ext uri="{FF2B5EF4-FFF2-40B4-BE49-F238E27FC236}">
                  <a16:creationId xmlns:a16="http://schemas.microsoft.com/office/drawing/2014/main" id="{67E96613-EC78-4BAC-8F1A-D3671B586D88}"/>
                </a:ext>
              </a:extLst>
            </p:cNvPr>
            <p:cNvSpPr/>
            <p:nvPr/>
          </p:nvSpPr>
          <p:spPr>
            <a:xfrm>
              <a:off x="1504314" y="579116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Output Layer</a:t>
              </a:r>
            </a:p>
          </p:txBody>
        </p:sp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A2345E8C-50D1-491F-B21B-383EAD72F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007231" y="5836880"/>
              <a:ext cx="892188" cy="914400"/>
            </a:xfrm>
            <a:prstGeom prst="rect">
              <a:avLst/>
            </a:prstGeom>
          </p:spPr>
        </p:pic>
        <p:sp>
          <p:nvSpPr>
            <p:cNvPr id="120" name="Arrow: Right 119">
              <a:extLst>
                <a:ext uri="{FF2B5EF4-FFF2-40B4-BE49-F238E27FC236}">
                  <a16:creationId xmlns:a16="http://schemas.microsoft.com/office/drawing/2014/main" id="{38953D1B-D547-4CE9-8796-5C3B31E615D4}"/>
                </a:ext>
              </a:extLst>
            </p:cNvPr>
            <p:cNvSpPr/>
            <p:nvPr/>
          </p:nvSpPr>
          <p:spPr>
            <a:xfrm>
              <a:off x="2322620" y="616327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Arrow: Right 120">
              <a:extLst>
                <a:ext uri="{FF2B5EF4-FFF2-40B4-BE49-F238E27FC236}">
                  <a16:creationId xmlns:a16="http://schemas.microsoft.com/office/drawing/2014/main" id="{E75F6A53-8A54-42F0-954F-35C98BACD018}"/>
                </a:ext>
              </a:extLst>
            </p:cNvPr>
            <p:cNvSpPr/>
            <p:nvPr/>
          </p:nvSpPr>
          <p:spPr>
            <a:xfrm>
              <a:off x="6702705" y="616327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Arrow: Right 121">
              <a:extLst>
                <a:ext uri="{FF2B5EF4-FFF2-40B4-BE49-F238E27FC236}">
                  <a16:creationId xmlns:a16="http://schemas.microsoft.com/office/drawing/2014/main" id="{CF360C3B-23C7-4429-97E0-C9499EF9A561}"/>
                </a:ext>
              </a:extLst>
            </p:cNvPr>
            <p:cNvSpPr/>
            <p:nvPr/>
          </p:nvSpPr>
          <p:spPr>
            <a:xfrm>
              <a:off x="6716167" y="60706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Arrow: Bent-Up 122">
              <a:extLst>
                <a:ext uri="{FF2B5EF4-FFF2-40B4-BE49-F238E27FC236}">
                  <a16:creationId xmlns:a16="http://schemas.microsoft.com/office/drawing/2014/main" id="{FC943E14-A913-47EB-A076-7D9C98084E4E}"/>
                </a:ext>
              </a:extLst>
            </p:cNvPr>
            <p:cNvSpPr/>
            <p:nvPr/>
          </p:nvSpPr>
          <p:spPr>
            <a:xfrm flipV="1">
              <a:off x="1843634" y="1414719"/>
              <a:ext cx="2452797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2FDE3DE0-F63A-4B91-BA5C-8B6BBB566F91}"/>
                </a:ext>
              </a:extLst>
            </p:cNvPr>
            <p:cNvGrpSpPr/>
            <p:nvPr/>
          </p:nvGrpSpPr>
          <p:grpSpPr>
            <a:xfrm>
              <a:off x="4078576" y="1736558"/>
              <a:ext cx="274320" cy="274320"/>
              <a:chOff x="3909677" y="1771502"/>
              <a:chExt cx="390936" cy="383456"/>
            </a:xfrm>
          </p:grpSpPr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E215B242-D5BF-4FAF-9402-FAF09DA9FEF0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Plus Sign 125">
                <a:extLst>
                  <a:ext uri="{FF2B5EF4-FFF2-40B4-BE49-F238E27FC236}">
                    <a16:creationId xmlns:a16="http://schemas.microsoft.com/office/drawing/2014/main" id="{DC60FBBA-289D-4741-9F3C-7821DAFF9245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4C8D103-FC7E-4FA8-81D6-7CB9537CD430}"/>
                </a:ext>
              </a:extLst>
            </p:cNvPr>
            <p:cNvSpPr/>
            <p:nvPr/>
          </p:nvSpPr>
          <p:spPr>
            <a:xfrm>
              <a:off x="1843634" y="1427220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Arrow: Right 127">
              <a:extLst>
                <a:ext uri="{FF2B5EF4-FFF2-40B4-BE49-F238E27FC236}">
                  <a16:creationId xmlns:a16="http://schemas.microsoft.com/office/drawing/2014/main" id="{E5A877F6-1D26-4F6C-8585-36E2F4EF7F56}"/>
                </a:ext>
              </a:extLst>
            </p:cNvPr>
            <p:cNvSpPr/>
            <p:nvPr/>
          </p:nvSpPr>
          <p:spPr>
            <a:xfrm>
              <a:off x="3861580" y="1746860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9" name="Arrow: Bent-Up 128">
              <a:extLst>
                <a:ext uri="{FF2B5EF4-FFF2-40B4-BE49-F238E27FC236}">
                  <a16:creationId xmlns:a16="http://schemas.microsoft.com/office/drawing/2014/main" id="{6CFE5918-67E7-48AF-8279-5E7CEF1065D3}"/>
                </a:ext>
              </a:extLst>
            </p:cNvPr>
            <p:cNvSpPr/>
            <p:nvPr/>
          </p:nvSpPr>
          <p:spPr>
            <a:xfrm flipV="1">
              <a:off x="6096000" y="1414720"/>
              <a:ext cx="2642265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992E909-0DA7-4F30-85C3-09E88A203A92}"/>
                </a:ext>
              </a:extLst>
            </p:cNvPr>
            <p:cNvGrpSpPr/>
            <p:nvPr/>
          </p:nvGrpSpPr>
          <p:grpSpPr>
            <a:xfrm>
              <a:off x="8520410" y="1736558"/>
              <a:ext cx="274320" cy="274320"/>
              <a:chOff x="3909677" y="1771502"/>
              <a:chExt cx="390936" cy="383456"/>
            </a:xfrm>
          </p:grpSpPr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333F8FD2-7F4B-4ADA-8AAF-11E1586A1B1F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Plus Sign 131">
                <a:extLst>
                  <a:ext uri="{FF2B5EF4-FFF2-40B4-BE49-F238E27FC236}">
                    <a16:creationId xmlns:a16="http://schemas.microsoft.com/office/drawing/2014/main" id="{65880061-1EC9-4452-89DC-C4409E84922F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2CAA7E7-9FF0-4BAC-A4B5-5CBBB76B4B79}"/>
                </a:ext>
              </a:extLst>
            </p:cNvPr>
            <p:cNvSpPr/>
            <p:nvPr/>
          </p:nvSpPr>
          <p:spPr>
            <a:xfrm>
              <a:off x="6012746" y="1413037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Arrow: Right 133">
              <a:extLst>
                <a:ext uri="{FF2B5EF4-FFF2-40B4-BE49-F238E27FC236}">
                  <a16:creationId xmlns:a16="http://schemas.microsoft.com/office/drawing/2014/main" id="{38970EA6-3D8F-4428-B6C8-D11C1DB84476}"/>
                </a:ext>
              </a:extLst>
            </p:cNvPr>
            <p:cNvSpPr/>
            <p:nvPr/>
          </p:nvSpPr>
          <p:spPr>
            <a:xfrm>
              <a:off x="8303414" y="1746860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5" name="Arrow: Bent-Up 134">
              <a:extLst>
                <a:ext uri="{FF2B5EF4-FFF2-40B4-BE49-F238E27FC236}">
                  <a16:creationId xmlns:a16="http://schemas.microsoft.com/office/drawing/2014/main" id="{F9C6CC20-AD4C-47FD-A3CD-4D6A2E334FC0}"/>
                </a:ext>
              </a:extLst>
            </p:cNvPr>
            <p:cNvSpPr/>
            <p:nvPr/>
          </p:nvSpPr>
          <p:spPr>
            <a:xfrm flipV="1">
              <a:off x="1849342" y="2544443"/>
              <a:ext cx="4246658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6" name="Group 135">
              <a:extLst>
                <a:ext uri="{FF2B5EF4-FFF2-40B4-BE49-F238E27FC236}">
                  <a16:creationId xmlns:a16="http://schemas.microsoft.com/office/drawing/2014/main" id="{097BFDB0-9587-4449-AA35-BD4638B6D0E1}"/>
                </a:ext>
              </a:extLst>
            </p:cNvPr>
            <p:cNvGrpSpPr/>
            <p:nvPr/>
          </p:nvGrpSpPr>
          <p:grpSpPr>
            <a:xfrm>
              <a:off x="5886788" y="2876587"/>
              <a:ext cx="274320" cy="274320"/>
              <a:chOff x="3909677" y="1771502"/>
              <a:chExt cx="390936" cy="383456"/>
            </a:xfrm>
          </p:grpSpPr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00EB9CB5-D2FC-4C6A-8B88-7C5DEE19D657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Plus Sign 137">
                <a:extLst>
                  <a:ext uri="{FF2B5EF4-FFF2-40B4-BE49-F238E27FC236}">
                    <a16:creationId xmlns:a16="http://schemas.microsoft.com/office/drawing/2014/main" id="{7DF83065-AE44-47C1-87AF-812BDB504588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7FDE70F-37D3-4BB5-840B-E991BA8DA695}"/>
                </a:ext>
              </a:extLst>
            </p:cNvPr>
            <p:cNvSpPr/>
            <p:nvPr/>
          </p:nvSpPr>
          <p:spPr>
            <a:xfrm>
              <a:off x="1849342" y="2556947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Arrow: Right 139">
              <a:extLst>
                <a:ext uri="{FF2B5EF4-FFF2-40B4-BE49-F238E27FC236}">
                  <a16:creationId xmlns:a16="http://schemas.microsoft.com/office/drawing/2014/main" id="{BF12A52A-B621-4F85-A6BA-5513C0DF244C}"/>
                </a:ext>
              </a:extLst>
            </p:cNvPr>
            <p:cNvSpPr/>
            <p:nvPr/>
          </p:nvSpPr>
          <p:spPr>
            <a:xfrm>
              <a:off x="5651758" y="2893936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1" name="Arrow: Right 140">
              <a:extLst>
                <a:ext uri="{FF2B5EF4-FFF2-40B4-BE49-F238E27FC236}">
                  <a16:creationId xmlns:a16="http://schemas.microsoft.com/office/drawing/2014/main" id="{1B05CF4E-D89C-4724-BAB8-B4590B3CEE7F}"/>
                </a:ext>
              </a:extLst>
            </p:cNvPr>
            <p:cNvSpPr/>
            <p:nvPr/>
          </p:nvSpPr>
          <p:spPr>
            <a:xfrm>
              <a:off x="8832516" y="2912649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2" name="Arrow: Bent-Up 141">
              <a:extLst>
                <a:ext uri="{FF2B5EF4-FFF2-40B4-BE49-F238E27FC236}">
                  <a16:creationId xmlns:a16="http://schemas.microsoft.com/office/drawing/2014/main" id="{BAEA38B2-5D81-4529-8B29-34EB304CCAA0}"/>
                </a:ext>
              </a:extLst>
            </p:cNvPr>
            <p:cNvSpPr/>
            <p:nvPr/>
          </p:nvSpPr>
          <p:spPr>
            <a:xfrm flipV="1">
              <a:off x="6370623" y="2553447"/>
              <a:ext cx="2358594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991E6B00-2D29-4657-96A5-7AA05ED227D0}"/>
                </a:ext>
              </a:extLst>
            </p:cNvPr>
            <p:cNvGrpSpPr/>
            <p:nvPr/>
          </p:nvGrpSpPr>
          <p:grpSpPr>
            <a:xfrm>
              <a:off x="8527147" y="2886162"/>
              <a:ext cx="274320" cy="274320"/>
              <a:chOff x="3909677" y="1771502"/>
              <a:chExt cx="390936" cy="383456"/>
            </a:xfrm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0C3D0E90-E2E9-4CF3-82A0-0C245A0D4BBD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Plus Sign 144">
                <a:extLst>
                  <a:ext uri="{FF2B5EF4-FFF2-40B4-BE49-F238E27FC236}">
                    <a16:creationId xmlns:a16="http://schemas.microsoft.com/office/drawing/2014/main" id="{3ADA1DDD-5A2B-43C3-9DA7-7C16FE226C13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70CBEA15-81DC-4FC9-B852-479277573076}"/>
                </a:ext>
              </a:extLst>
            </p:cNvPr>
            <p:cNvSpPr/>
            <p:nvPr/>
          </p:nvSpPr>
          <p:spPr>
            <a:xfrm>
              <a:off x="6372717" y="2576483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Arrow: Right 146">
              <a:extLst>
                <a:ext uri="{FF2B5EF4-FFF2-40B4-BE49-F238E27FC236}">
                  <a16:creationId xmlns:a16="http://schemas.microsoft.com/office/drawing/2014/main" id="{CE04B9F7-A76E-4A8E-AAA4-86E3AF7B511E}"/>
                </a:ext>
              </a:extLst>
            </p:cNvPr>
            <p:cNvSpPr/>
            <p:nvPr/>
          </p:nvSpPr>
          <p:spPr>
            <a:xfrm>
              <a:off x="8293624" y="2902888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8" name="Arrow: Right 147">
              <a:extLst>
                <a:ext uri="{FF2B5EF4-FFF2-40B4-BE49-F238E27FC236}">
                  <a16:creationId xmlns:a16="http://schemas.microsoft.com/office/drawing/2014/main" id="{1FA641BB-B94E-4E6B-9E47-BDB730872D09}"/>
                </a:ext>
              </a:extLst>
            </p:cNvPr>
            <p:cNvSpPr/>
            <p:nvPr/>
          </p:nvSpPr>
          <p:spPr>
            <a:xfrm>
              <a:off x="1564087" y="3993884"/>
              <a:ext cx="75581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9" name="Arrow: Right 148">
              <a:extLst>
                <a:ext uri="{FF2B5EF4-FFF2-40B4-BE49-F238E27FC236}">
                  <a16:creationId xmlns:a16="http://schemas.microsoft.com/office/drawing/2014/main" id="{879AF039-BB35-4A3C-BE5B-ED063DCCBC7F}"/>
                </a:ext>
              </a:extLst>
            </p:cNvPr>
            <p:cNvSpPr/>
            <p:nvPr/>
          </p:nvSpPr>
          <p:spPr>
            <a:xfrm>
              <a:off x="3880075" y="3993053"/>
              <a:ext cx="924217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0" name="Arrow: Right 149">
              <a:extLst>
                <a:ext uri="{FF2B5EF4-FFF2-40B4-BE49-F238E27FC236}">
                  <a16:creationId xmlns:a16="http://schemas.microsoft.com/office/drawing/2014/main" id="{14405677-C340-48CB-B700-23FA98AFA517}"/>
                </a:ext>
              </a:extLst>
            </p:cNvPr>
            <p:cNvSpPr/>
            <p:nvPr/>
          </p:nvSpPr>
          <p:spPr>
            <a:xfrm>
              <a:off x="6190703" y="3957822"/>
              <a:ext cx="52274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51" name="Arrow: Bent-Up 150">
              <a:extLst>
                <a:ext uri="{FF2B5EF4-FFF2-40B4-BE49-F238E27FC236}">
                  <a16:creationId xmlns:a16="http://schemas.microsoft.com/office/drawing/2014/main" id="{DC3946A1-8F9B-4E20-BD6E-63647CEF33E4}"/>
                </a:ext>
              </a:extLst>
            </p:cNvPr>
            <p:cNvSpPr/>
            <p:nvPr/>
          </p:nvSpPr>
          <p:spPr>
            <a:xfrm flipV="1">
              <a:off x="1846628" y="3625678"/>
              <a:ext cx="4246658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CA2995C-44C4-494D-9853-C3B5B567B821}"/>
                </a:ext>
              </a:extLst>
            </p:cNvPr>
            <p:cNvGrpSpPr/>
            <p:nvPr/>
          </p:nvGrpSpPr>
          <p:grpSpPr>
            <a:xfrm>
              <a:off x="5884074" y="3957822"/>
              <a:ext cx="274320" cy="274320"/>
              <a:chOff x="3909677" y="1771502"/>
              <a:chExt cx="390936" cy="383456"/>
            </a:xfrm>
          </p:grpSpPr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B43B60B6-FAEC-4F46-9BAF-936EA82B9857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4" name="Plus Sign 153">
                <a:extLst>
                  <a:ext uri="{FF2B5EF4-FFF2-40B4-BE49-F238E27FC236}">
                    <a16:creationId xmlns:a16="http://schemas.microsoft.com/office/drawing/2014/main" id="{AF075AF5-2FBF-49FB-9FB9-FAAA2F73DEE7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08B5F519-E9E5-4ACA-9600-70409AEDFAAF}"/>
                </a:ext>
              </a:extLst>
            </p:cNvPr>
            <p:cNvSpPr/>
            <p:nvPr/>
          </p:nvSpPr>
          <p:spPr>
            <a:xfrm>
              <a:off x="1846628" y="3638182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Arrow: Right 155">
              <a:extLst>
                <a:ext uri="{FF2B5EF4-FFF2-40B4-BE49-F238E27FC236}">
                  <a16:creationId xmlns:a16="http://schemas.microsoft.com/office/drawing/2014/main" id="{0041ABDC-5012-450C-ABC7-DA1D85323670}"/>
                </a:ext>
              </a:extLst>
            </p:cNvPr>
            <p:cNvSpPr/>
            <p:nvPr/>
          </p:nvSpPr>
          <p:spPr>
            <a:xfrm>
              <a:off x="5649044" y="3975171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7" name="Arrow: Right 156">
              <a:extLst>
                <a:ext uri="{FF2B5EF4-FFF2-40B4-BE49-F238E27FC236}">
                  <a16:creationId xmlns:a16="http://schemas.microsoft.com/office/drawing/2014/main" id="{FEF97CFA-AF40-4C6F-A1A6-BBC11E950B5E}"/>
                </a:ext>
              </a:extLst>
            </p:cNvPr>
            <p:cNvSpPr/>
            <p:nvPr/>
          </p:nvSpPr>
          <p:spPr>
            <a:xfrm>
              <a:off x="8829802" y="3993884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8" name="Arrow: Bent-Up 157">
              <a:extLst>
                <a:ext uri="{FF2B5EF4-FFF2-40B4-BE49-F238E27FC236}">
                  <a16:creationId xmlns:a16="http://schemas.microsoft.com/office/drawing/2014/main" id="{E2C57141-3A77-4CDB-96C6-7158337F69C7}"/>
                </a:ext>
              </a:extLst>
            </p:cNvPr>
            <p:cNvSpPr/>
            <p:nvPr/>
          </p:nvSpPr>
          <p:spPr>
            <a:xfrm flipV="1">
              <a:off x="6367909" y="3634682"/>
              <a:ext cx="2358594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52AB5FCB-4F0A-43B7-B51D-43BA1680ABBE}"/>
                </a:ext>
              </a:extLst>
            </p:cNvPr>
            <p:cNvGrpSpPr/>
            <p:nvPr/>
          </p:nvGrpSpPr>
          <p:grpSpPr>
            <a:xfrm>
              <a:off x="8524433" y="3967397"/>
              <a:ext cx="274320" cy="274320"/>
              <a:chOff x="3909677" y="1771502"/>
              <a:chExt cx="390936" cy="383456"/>
            </a:xfrm>
          </p:grpSpPr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2B52CBCD-661B-4282-8AD8-6166A5088A2E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Plus Sign 160">
                <a:extLst>
                  <a:ext uri="{FF2B5EF4-FFF2-40B4-BE49-F238E27FC236}">
                    <a16:creationId xmlns:a16="http://schemas.microsoft.com/office/drawing/2014/main" id="{683EFAD2-34BB-4D87-8BAE-2D2DC748FDAD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0AABD0F-7929-430F-A847-65D914E6A118}"/>
                </a:ext>
              </a:extLst>
            </p:cNvPr>
            <p:cNvSpPr/>
            <p:nvPr/>
          </p:nvSpPr>
          <p:spPr>
            <a:xfrm>
              <a:off x="6370003" y="3657718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Arrow: Right 162">
              <a:extLst>
                <a:ext uri="{FF2B5EF4-FFF2-40B4-BE49-F238E27FC236}">
                  <a16:creationId xmlns:a16="http://schemas.microsoft.com/office/drawing/2014/main" id="{D38345C1-5B81-46EB-800D-8809C1D9D0BA}"/>
                </a:ext>
              </a:extLst>
            </p:cNvPr>
            <p:cNvSpPr/>
            <p:nvPr/>
          </p:nvSpPr>
          <p:spPr>
            <a:xfrm>
              <a:off x="8290910" y="3984123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4" name="Arrow: Right 163">
              <a:extLst>
                <a:ext uri="{FF2B5EF4-FFF2-40B4-BE49-F238E27FC236}">
                  <a16:creationId xmlns:a16="http://schemas.microsoft.com/office/drawing/2014/main" id="{D0FA57A0-17CB-43EB-B0C7-68F861475EB3}"/>
                </a:ext>
              </a:extLst>
            </p:cNvPr>
            <p:cNvSpPr/>
            <p:nvPr/>
          </p:nvSpPr>
          <p:spPr>
            <a:xfrm>
              <a:off x="1564087" y="5132574"/>
              <a:ext cx="75581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65" name="Arrow: Right 164">
              <a:extLst>
                <a:ext uri="{FF2B5EF4-FFF2-40B4-BE49-F238E27FC236}">
                  <a16:creationId xmlns:a16="http://schemas.microsoft.com/office/drawing/2014/main" id="{6791E175-6618-4D64-AAA1-AD04DAEB290B}"/>
                </a:ext>
              </a:extLst>
            </p:cNvPr>
            <p:cNvSpPr/>
            <p:nvPr/>
          </p:nvSpPr>
          <p:spPr>
            <a:xfrm>
              <a:off x="3880075" y="5131743"/>
              <a:ext cx="924217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6" name="Arrow: Right 165">
              <a:extLst>
                <a:ext uri="{FF2B5EF4-FFF2-40B4-BE49-F238E27FC236}">
                  <a16:creationId xmlns:a16="http://schemas.microsoft.com/office/drawing/2014/main" id="{EC18A435-8E98-4ED3-89C6-1DE4E8531A97}"/>
                </a:ext>
              </a:extLst>
            </p:cNvPr>
            <p:cNvSpPr/>
            <p:nvPr/>
          </p:nvSpPr>
          <p:spPr>
            <a:xfrm>
              <a:off x="6190703" y="5096512"/>
              <a:ext cx="52274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7" name="Arrow: Bent-Up 166">
              <a:extLst>
                <a:ext uri="{FF2B5EF4-FFF2-40B4-BE49-F238E27FC236}">
                  <a16:creationId xmlns:a16="http://schemas.microsoft.com/office/drawing/2014/main" id="{AF2B2116-B489-43B4-8757-3CB6D607D8D6}"/>
                </a:ext>
              </a:extLst>
            </p:cNvPr>
            <p:cNvSpPr/>
            <p:nvPr/>
          </p:nvSpPr>
          <p:spPr>
            <a:xfrm flipV="1">
              <a:off x="1846628" y="4764368"/>
              <a:ext cx="4246658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E1FB1287-6B3C-4508-ACD7-EC044A94E179}"/>
                </a:ext>
              </a:extLst>
            </p:cNvPr>
            <p:cNvGrpSpPr/>
            <p:nvPr/>
          </p:nvGrpSpPr>
          <p:grpSpPr>
            <a:xfrm>
              <a:off x="5884074" y="5096512"/>
              <a:ext cx="274320" cy="274320"/>
              <a:chOff x="3909677" y="1771502"/>
              <a:chExt cx="390936" cy="383456"/>
            </a:xfrm>
          </p:grpSpPr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74931120-03C9-41CC-B1E9-D430BEB8233E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Plus Sign 169">
                <a:extLst>
                  <a:ext uri="{FF2B5EF4-FFF2-40B4-BE49-F238E27FC236}">
                    <a16:creationId xmlns:a16="http://schemas.microsoft.com/office/drawing/2014/main" id="{262B1E6C-21B3-4DF8-951A-2D69DC6E412C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ADA6A656-60BB-49D8-96D4-34928A5885E3}"/>
                </a:ext>
              </a:extLst>
            </p:cNvPr>
            <p:cNvSpPr/>
            <p:nvPr/>
          </p:nvSpPr>
          <p:spPr>
            <a:xfrm>
              <a:off x="1846628" y="4776872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row: Right 171">
              <a:extLst>
                <a:ext uri="{FF2B5EF4-FFF2-40B4-BE49-F238E27FC236}">
                  <a16:creationId xmlns:a16="http://schemas.microsoft.com/office/drawing/2014/main" id="{3FF05AA9-14BE-40E1-9889-8A0AA7478063}"/>
                </a:ext>
              </a:extLst>
            </p:cNvPr>
            <p:cNvSpPr/>
            <p:nvPr/>
          </p:nvSpPr>
          <p:spPr>
            <a:xfrm>
              <a:off x="5649044" y="5113861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3" name="Arrow: Right 172">
              <a:extLst>
                <a:ext uri="{FF2B5EF4-FFF2-40B4-BE49-F238E27FC236}">
                  <a16:creationId xmlns:a16="http://schemas.microsoft.com/office/drawing/2014/main" id="{A4646127-19C9-4920-9628-D8B4AD89EAB6}"/>
                </a:ext>
              </a:extLst>
            </p:cNvPr>
            <p:cNvSpPr/>
            <p:nvPr/>
          </p:nvSpPr>
          <p:spPr>
            <a:xfrm>
              <a:off x="8829802" y="5132574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4" name="Arrow: Bent-Up 173">
              <a:extLst>
                <a:ext uri="{FF2B5EF4-FFF2-40B4-BE49-F238E27FC236}">
                  <a16:creationId xmlns:a16="http://schemas.microsoft.com/office/drawing/2014/main" id="{1BEA4D5A-201B-48B0-9A0F-12E5C3A55146}"/>
                </a:ext>
              </a:extLst>
            </p:cNvPr>
            <p:cNvSpPr/>
            <p:nvPr/>
          </p:nvSpPr>
          <p:spPr>
            <a:xfrm flipV="1">
              <a:off x="6367909" y="4773372"/>
              <a:ext cx="2358594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5" name="Group 174">
              <a:extLst>
                <a:ext uri="{FF2B5EF4-FFF2-40B4-BE49-F238E27FC236}">
                  <a16:creationId xmlns:a16="http://schemas.microsoft.com/office/drawing/2014/main" id="{A7FEC194-9E25-40D2-8A10-9A3F442E5EC7}"/>
                </a:ext>
              </a:extLst>
            </p:cNvPr>
            <p:cNvGrpSpPr/>
            <p:nvPr/>
          </p:nvGrpSpPr>
          <p:grpSpPr>
            <a:xfrm>
              <a:off x="8524433" y="5106087"/>
              <a:ext cx="274320" cy="274320"/>
              <a:chOff x="3909677" y="1771502"/>
              <a:chExt cx="390936" cy="383456"/>
            </a:xfrm>
          </p:grpSpPr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34A1920D-0232-46BC-A549-4C8041BCD69B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Plus Sign 176">
                <a:extLst>
                  <a:ext uri="{FF2B5EF4-FFF2-40B4-BE49-F238E27FC236}">
                    <a16:creationId xmlns:a16="http://schemas.microsoft.com/office/drawing/2014/main" id="{78B451F4-3534-4BD5-8B7C-4F114F45660F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6CF4DD04-AE83-4228-9EFC-4ABB047EB1CA}"/>
                </a:ext>
              </a:extLst>
            </p:cNvPr>
            <p:cNvSpPr/>
            <p:nvPr/>
          </p:nvSpPr>
          <p:spPr>
            <a:xfrm>
              <a:off x="6370003" y="4796408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Arrow: Right 178">
              <a:extLst>
                <a:ext uri="{FF2B5EF4-FFF2-40B4-BE49-F238E27FC236}">
                  <a16:creationId xmlns:a16="http://schemas.microsoft.com/office/drawing/2014/main" id="{D84F950B-F8E0-42ED-AED5-20A3D02AEBF7}"/>
                </a:ext>
              </a:extLst>
            </p:cNvPr>
            <p:cNvSpPr/>
            <p:nvPr/>
          </p:nvSpPr>
          <p:spPr>
            <a:xfrm>
              <a:off x="8290910" y="5122813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30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5FDC-43D1-4FFE-BAB2-B4E67C6FD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5B37738-6441-4EF8-B4BE-97C28F0DC655}"/>
              </a:ext>
            </a:extLst>
          </p:cNvPr>
          <p:cNvGrpSpPr>
            <a:grpSpLocks noChangeAspect="1"/>
          </p:cNvGrpSpPr>
          <p:nvPr/>
        </p:nvGrpSpPr>
        <p:grpSpPr>
          <a:xfrm>
            <a:off x="381000" y="560784"/>
            <a:ext cx="8412480" cy="6037086"/>
            <a:chOff x="1504314" y="234950"/>
            <a:chExt cx="9144000" cy="656205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25D0D61-74A3-4FF1-B360-C1958F278165}"/>
                </a:ext>
              </a:extLst>
            </p:cNvPr>
            <p:cNvSpPr/>
            <p:nvPr/>
          </p:nvSpPr>
          <p:spPr>
            <a:xfrm>
              <a:off x="1504314" y="467992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3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AE4C249-0A1B-4611-9130-506CEBEF6C16}"/>
                </a:ext>
              </a:extLst>
            </p:cNvPr>
            <p:cNvSpPr/>
            <p:nvPr/>
          </p:nvSpPr>
          <p:spPr>
            <a:xfrm>
              <a:off x="1504314" y="356868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3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93CAA89-FD8D-4E4C-8D79-3491E5127999}"/>
                </a:ext>
              </a:extLst>
            </p:cNvPr>
            <p:cNvSpPr/>
            <p:nvPr/>
          </p:nvSpPr>
          <p:spPr>
            <a:xfrm>
              <a:off x="1504314" y="245744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2</a:t>
              </a: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A7EBDD21-7CAD-4847-8644-5853D05B181A}"/>
                </a:ext>
              </a:extLst>
            </p:cNvPr>
            <p:cNvSpPr/>
            <p:nvPr/>
          </p:nvSpPr>
          <p:spPr>
            <a:xfrm>
              <a:off x="1566801" y="2912649"/>
              <a:ext cx="75581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ED329AD-E61A-4B25-8303-308017D8D57A}"/>
                </a:ext>
              </a:extLst>
            </p:cNvPr>
            <p:cNvSpPr/>
            <p:nvPr/>
          </p:nvSpPr>
          <p:spPr>
            <a:xfrm>
              <a:off x="1504314" y="134620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Layer 1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728B08C2-97BF-4B94-A5C5-47B61395B0F7}"/>
                </a:ext>
              </a:extLst>
            </p:cNvPr>
            <p:cNvSpPr/>
            <p:nvPr/>
          </p:nvSpPr>
          <p:spPr>
            <a:xfrm>
              <a:off x="2322621" y="60706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69D5FAAA-0CB6-44B5-9873-AEFC83812925}"/>
                </a:ext>
              </a:extLst>
            </p:cNvPr>
            <p:cNvSpPr/>
            <p:nvPr/>
          </p:nvSpPr>
          <p:spPr>
            <a:xfrm>
              <a:off x="4420537" y="1746860"/>
              <a:ext cx="229562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E63822B1-F095-4D2D-BF3A-2EA024C3EAF2}"/>
                </a:ext>
              </a:extLst>
            </p:cNvPr>
            <p:cNvSpPr/>
            <p:nvPr/>
          </p:nvSpPr>
          <p:spPr>
            <a:xfrm>
              <a:off x="3882789" y="2911818"/>
              <a:ext cx="924217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5F2052EA-170C-476D-BEF9-18B8A5CA4E7A}"/>
                </a:ext>
              </a:extLst>
            </p:cNvPr>
            <p:cNvSpPr/>
            <p:nvPr/>
          </p:nvSpPr>
          <p:spPr>
            <a:xfrm>
              <a:off x="6193417" y="2876587"/>
              <a:ext cx="52274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53531B64-5B1D-414E-96A6-D8E07E2645D9}"/>
                </a:ext>
              </a:extLst>
            </p:cNvPr>
            <p:cNvSpPr/>
            <p:nvPr/>
          </p:nvSpPr>
          <p:spPr>
            <a:xfrm>
              <a:off x="1572425" y="1710632"/>
              <a:ext cx="75019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6C592EF6-D3FB-46A3-96F5-8D3AB4DBAF63}"/>
                </a:ext>
              </a:extLst>
            </p:cNvPr>
            <p:cNvSpPr/>
            <p:nvPr/>
          </p:nvSpPr>
          <p:spPr>
            <a:xfrm>
              <a:off x="8850525" y="1754848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B74E192A-FAA1-42BC-B3D9-A5AE91A29389}"/>
                </a:ext>
              </a:extLst>
            </p:cNvPr>
            <p:cNvSpPr/>
            <p:nvPr/>
          </p:nvSpPr>
          <p:spPr>
            <a:xfrm>
              <a:off x="1504314" y="23495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Input Layer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204DEC4D-3046-4D8F-A936-98739BAE33CB}"/>
                </a:ext>
              </a:extLst>
            </p:cNvPr>
            <p:cNvSpPr/>
            <p:nvPr/>
          </p:nvSpPr>
          <p:spPr>
            <a:xfrm>
              <a:off x="1504314" y="5791160"/>
              <a:ext cx="9144000" cy="1005840"/>
            </a:xfrm>
            <a:prstGeom prst="roundRect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Output Layer</a:t>
              </a:r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FC0575C0-7F5D-413D-BF78-63EA4507C78C}"/>
                </a:ext>
              </a:extLst>
            </p:cNvPr>
            <p:cNvSpPr/>
            <p:nvPr/>
          </p:nvSpPr>
          <p:spPr>
            <a:xfrm>
              <a:off x="2322620" y="616327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4693CE3D-721A-4F6B-B60C-08DFF2CE7E79}"/>
                </a:ext>
              </a:extLst>
            </p:cNvPr>
            <p:cNvSpPr/>
            <p:nvPr/>
          </p:nvSpPr>
          <p:spPr>
            <a:xfrm>
              <a:off x="6702705" y="616327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81CDA75B-17DE-43D0-8C54-56A7A3A4C14C}"/>
                </a:ext>
              </a:extLst>
            </p:cNvPr>
            <p:cNvSpPr/>
            <p:nvPr/>
          </p:nvSpPr>
          <p:spPr>
            <a:xfrm>
              <a:off x="6716167" y="607065"/>
              <a:ext cx="181020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Bent-Up 19">
              <a:extLst>
                <a:ext uri="{FF2B5EF4-FFF2-40B4-BE49-F238E27FC236}">
                  <a16:creationId xmlns:a16="http://schemas.microsoft.com/office/drawing/2014/main" id="{9F104BCB-B18E-43DC-A1E9-0373038FA8CE}"/>
                </a:ext>
              </a:extLst>
            </p:cNvPr>
            <p:cNvSpPr/>
            <p:nvPr/>
          </p:nvSpPr>
          <p:spPr>
            <a:xfrm flipV="1">
              <a:off x="1843634" y="1414719"/>
              <a:ext cx="2452797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4163FFE-444F-48B5-B49E-3B8D06FF1A3A}"/>
                </a:ext>
              </a:extLst>
            </p:cNvPr>
            <p:cNvGrpSpPr/>
            <p:nvPr/>
          </p:nvGrpSpPr>
          <p:grpSpPr>
            <a:xfrm>
              <a:off x="4078576" y="1736558"/>
              <a:ext cx="274320" cy="274320"/>
              <a:chOff x="3909677" y="1771502"/>
              <a:chExt cx="390936" cy="383456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56E45E1-93C7-4EE1-9D65-BA627ADED814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Plus Sign 22">
                <a:extLst>
                  <a:ext uri="{FF2B5EF4-FFF2-40B4-BE49-F238E27FC236}">
                    <a16:creationId xmlns:a16="http://schemas.microsoft.com/office/drawing/2014/main" id="{CEEBDF97-C8B6-489A-A8CD-AE218D6FF2EF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C64C55B-3074-4DCD-9DC4-4CD2BE67D6AE}"/>
                </a:ext>
              </a:extLst>
            </p:cNvPr>
            <p:cNvSpPr/>
            <p:nvPr/>
          </p:nvSpPr>
          <p:spPr>
            <a:xfrm>
              <a:off x="1843634" y="1427220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7EA84FC6-EBF8-49BA-AD98-93BB35AD55E2}"/>
                </a:ext>
              </a:extLst>
            </p:cNvPr>
            <p:cNvSpPr/>
            <p:nvPr/>
          </p:nvSpPr>
          <p:spPr>
            <a:xfrm>
              <a:off x="3861580" y="1746860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" name="Arrow: Bent-Up 25">
              <a:extLst>
                <a:ext uri="{FF2B5EF4-FFF2-40B4-BE49-F238E27FC236}">
                  <a16:creationId xmlns:a16="http://schemas.microsoft.com/office/drawing/2014/main" id="{E40DED7E-1747-42CF-A08C-408E4855442E}"/>
                </a:ext>
              </a:extLst>
            </p:cNvPr>
            <p:cNvSpPr/>
            <p:nvPr/>
          </p:nvSpPr>
          <p:spPr>
            <a:xfrm flipV="1">
              <a:off x="6096000" y="1414720"/>
              <a:ext cx="2642265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AEB20C-8F77-4AD5-A4C9-8BDBB7DFCFD7}"/>
                </a:ext>
              </a:extLst>
            </p:cNvPr>
            <p:cNvGrpSpPr/>
            <p:nvPr/>
          </p:nvGrpSpPr>
          <p:grpSpPr>
            <a:xfrm>
              <a:off x="8520410" y="1736558"/>
              <a:ext cx="274320" cy="274320"/>
              <a:chOff x="3909677" y="1771502"/>
              <a:chExt cx="390936" cy="383456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7DC8415-5F85-4719-8A05-831C31A5E5C9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lus Sign 28">
                <a:extLst>
                  <a:ext uri="{FF2B5EF4-FFF2-40B4-BE49-F238E27FC236}">
                    <a16:creationId xmlns:a16="http://schemas.microsoft.com/office/drawing/2014/main" id="{9846519A-5FD5-4BBF-A7C1-12134C84E404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B72092-9D1D-40A5-976D-12CE59B0F5DC}"/>
                </a:ext>
              </a:extLst>
            </p:cNvPr>
            <p:cNvSpPr/>
            <p:nvPr/>
          </p:nvSpPr>
          <p:spPr>
            <a:xfrm>
              <a:off x="6012746" y="1413037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Arrow: Right 30">
              <a:extLst>
                <a:ext uri="{FF2B5EF4-FFF2-40B4-BE49-F238E27FC236}">
                  <a16:creationId xmlns:a16="http://schemas.microsoft.com/office/drawing/2014/main" id="{25530717-27BF-4B00-8843-9647CDE60EAC}"/>
                </a:ext>
              </a:extLst>
            </p:cNvPr>
            <p:cNvSpPr/>
            <p:nvPr/>
          </p:nvSpPr>
          <p:spPr>
            <a:xfrm>
              <a:off x="8303414" y="1746860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Arrow: Bent-Up 31">
              <a:extLst>
                <a:ext uri="{FF2B5EF4-FFF2-40B4-BE49-F238E27FC236}">
                  <a16:creationId xmlns:a16="http://schemas.microsoft.com/office/drawing/2014/main" id="{62FD04A3-12ED-476B-ADAA-0DF9FB1D7B51}"/>
                </a:ext>
              </a:extLst>
            </p:cNvPr>
            <p:cNvSpPr/>
            <p:nvPr/>
          </p:nvSpPr>
          <p:spPr>
            <a:xfrm flipV="1">
              <a:off x="1849342" y="2544443"/>
              <a:ext cx="4246658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1A45800-12E2-46E4-85E9-EADE878AD8AF}"/>
                </a:ext>
              </a:extLst>
            </p:cNvPr>
            <p:cNvGrpSpPr/>
            <p:nvPr/>
          </p:nvGrpSpPr>
          <p:grpSpPr>
            <a:xfrm>
              <a:off x="5886788" y="2876587"/>
              <a:ext cx="274320" cy="274320"/>
              <a:chOff x="3909677" y="1771502"/>
              <a:chExt cx="390936" cy="383456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D0A412F9-BD8A-47E6-AE38-5D41FDDB1DD4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Plus Sign 34">
                <a:extLst>
                  <a:ext uri="{FF2B5EF4-FFF2-40B4-BE49-F238E27FC236}">
                    <a16:creationId xmlns:a16="http://schemas.microsoft.com/office/drawing/2014/main" id="{B091E563-CF26-489D-A642-90E99D3DF2BC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D064E3C-E1F5-439A-966C-7053E3B389E7}"/>
                </a:ext>
              </a:extLst>
            </p:cNvPr>
            <p:cNvSpPr/>
            <p:nvPr/>
          </p:nvSpPr>
          <p:spPr>
            <a:xfrm>
              <a:off x="1849342" y="2556947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1DB2557A-8413-47BF-ABB4-21E383D0D93B}"/>
                </a:ext>
              </a:extLst>
            </p:cNvPr>
            <p:cNvSpPr/>
            <p:nvPr/>
          </p:nvSpPr>
          <p:spPr>
            <a:xfrm>
              <a:off x="5651758" y="2893936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A33F487D-15FD-44E6-9096-C32FF29D189C}"/>
                </a:ext>
              </a:extLst>
            </p:cNvPr>
            <p:cNvSpPr/>
            <p:nvPr/>
          </p:nvSpPr>
          <p:spPr>
            <a:xfrm>
              <a:off x="8832516" y="2912649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Arrow: Bent-Up 38">
              <a:extLst>
                <a:ext uri="{FF2B5EF4-FFF2-40B4-BE49-F238E27FC236}">
                  <a16:creationId xmlns:a16="http://schemas.microsoft.com/office/drawing/2014/main" id="{332EE816-31B3-4D6F-B76B-676D812AFD11}"/>
                </a:ext>
              </a:extLst>
            </p:cNvPr>
            <p:cNvSpPr/>
            <p:nvPr/>
          </p:nvSpPr>
          <p:spPr>
            <a:xfrm flipV="1">
              <a:off x="6370623" y="2553447"/>
              <a:ext cx="2358594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B28F235-C64F-4D45-9B9E-FF59BCF8026E}"/>
                </a:ext>
              </a:extLst>
            </p:cNvPr>
            <p:cNvGrpSpPr/>
            <p:nvPr/>
          </p:nvGrpSpPr>
          <p:grpSpPr>
            <a:xfrm>
              <a:off x="8527147" y="2886162"/>
              <a:ext cx="274320" cy="274320"/>
              <a:chOff x="3909677" y="1771502"/>
              <a:chExt cx="390936" cy="383456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D089DCB3-4B40-445F-B4C1-9849E4C29F15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Plus Sign 41">
                <a:extLst>
                  <a:ext uri="{FF2B5EF4-FFF2-40B4-BE49-F238E27FC236}">
                    <a16:creationId xmlns:a16="http://schemas.microsoft.com/office/drawing/2014/main" id="{C05DC24C-3260-438A-B0D2-0AEEB320B9D7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E37416B-D777-4654-BAD2-B35E3386A90E}"/>
                </a:ext>
              </a:extLst>
            </p:cNvPr>
            <p:cNvSpPr/>
            <p:nvPr/>
          </p:nvSpPr>
          <p:spPr>
            <a:xfrm>
              <a:off x="6372717" y="2576483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8BED1637-5EEA-4C77-BB7F-E2E9936E815D}"/>
                </a:ext>
              </a:extLst>
            </p:cNvPr>
            <p:cNvSpPr/>
            <p:nvPr/>
          </p:nvSpPr>
          <p:spPr>
            <a:xfrm>
              <a:off x="8293624" y="2902888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A842C4FD-F71F-49FC-BF82-F544842FF81F}"/>
                </a:ext>
              </a:extLst>
            </p:cNvPr>
            <p:cNvSpPr/>
            <p:nvPr/>
          </p:nvSpPr>
          <p:spPr>
            <a:xfrm>
              <a:off x="1564087" y="3993884"/>
              <a:ext cx="75581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8FF275A6-C85F-4605-BCA2-110033C722E0}"/>
                </a:ext>
              </a:extLst>
            </p:cNvPr>
            <p:cNvSpPr/>
            <p:nvPr/>
          </p:nvSpPr>
          <p:spPr>
            <a:xfrm>
              <a:off x="3880075" y="3993053"/>
              <a:ext cx="924217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79DE5F8F-6B78-4748-B217-5EB6D011F579}"/>
                </a:ext>
              </a:extLst>
            </p:cNvPr>
            <p:cNvSpPr/>
            <p:nvPr/>
          </p:nvSpPr>
          <p:spPr>
            <a:xfrm>
              <a:off x="6190703" y="3957822"/>
              <a:ext cx="52274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48" name="Arrow: Bent-Up 47">
              <a:extLst>
                <a:ext uri="{FF2B5EF4-FFF2-40B4-BE49-F238E27FC236}">
                  <a16:creationId xmlns:a16="http://schemas.microsoft.com/office/drawing/2014/main" id="{345CB88A-D0F2-4500-B23C-F1B0EE5894CB}"/>
                </a:ext>
              </a:extLst>
            </p:cNvPr>
            <p:cNvSpPr/>
            <p:nvPr/>
          </p:nvSpPr>
          <p:spPr>
            <a:xfrm flipV="1">
              <a:off x="1846628" y="3625678"/>
              <a:ext cx="4246658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B6499A19-E668-4F97-AFC4-EC6A14B3B58F}"/>
                </a:ext>
              </a:extLst>
            </p:cNvPr>
            <p:cNvGrpSpPr/>
            <p:nvPr/>
          </p:nvGrpSpPr>
          <p:grpSpPr>
            <a:xfrm>
              <a:off x="5884074" y="3957822"/>
              <a:ext cx="274320" cy="274320"/>
              <a:chOff x="3909677" y="1771502"/>
              <a:chExt cx="390936" cy="383456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E35E7DF7-8858-4652-B6A2-12D059F248A5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Plus Sign 50">
                <a:extLst>
                  <a:ext uri="{FF2B5EF4-FFF2-40B4-BE49-F238E27FC236}">
                    <a16:creationId xmlns:a16="http://schemas.microsoft.com/office/drawing/2014/main" id="{3647A8B0-709B-468D-93C2-2D62974F8759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2FD6D9B-DD42-4F3E-ABD0-C9490F2D370E}"/>
                </a:ext>
              </a:extLst>
            </p:cNvPr>
            <p:cNvSpPr/>
            <p:nvPr/>
          </p:nvSpPr>
          <p:spPr>
            <a:xfrm>
              <a:off x="1846628" y="3638182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F6C6CDF1-3495-44E5-886E-EC1AAE77014C}"/>
                </a:ext>
              </a:extLst>
            </p:cNvPr>
            <p:cNvSpPr/>
            <p:nvPr/>
          </p:nvSpPr>
          <p:spPr>
            <a:xfrm>
              <a:off x="5649044" y="3975171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Arrow: Right 53">
              <a:extLst>
                <a:ext uri="{FF2B5EF4-FFF2-40B4-BE49-F238E27FC236}">
                  <a16:creationId xmlns:a16="http://schemas.microsoft.com/office/drawing/2014/main" id="{BF3B3145-7851-4EC5-B32F-CB9634697787}"/>
                </a:ext>
              </a:extLst>
            </p:cNvPr>
            <p:cNvSpPr/>
            <p:nvPr/>
          </p:nvSpPr>
          <p:spPr>
            <a:xfrm>
              <a:off x="8829802" y="3993884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5" name="Arrow: Bent-Up 54">
              <a:extLst>
                <a:ext uri="{FF2B5EF4-FFF2-40B4-BE49-F238E27FC236}">
                  <a16:creationId xmlns:a16="http://schemas.microsoft.com/office/drawing/2014/main" id="{1A79D6F9-604F-466A-8290-0A235C9593DF}"/>
                </a:ext>
              </a:extLst>
            </p:cNvPr>
            <p:cNvSpPr/>
            <p:nvPr/>
          </p:nvSpPr>
          <p:spPr>
            <a:xfrm flipV="1">
              <a:off x="6367909" y="3634682"/>
              <a:ext cx="2358594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E53EE4DC-23BF-4E63-A4F1-BA357947335C}"/>
                </a:ext>
              </a:extLst>
            </p:cNvPr>
            <p:cNvGrpSpPr/>
            <p:nvPr/>
          </p:nvGrpSpPr>
          <p:grpSpPr>
            <a:xfrm>
              <a:off x="8524433" y="3967397"/>
              <a:ext cx="274320" cy="274320"/>
              <a:chOff x="3909677" y="1771502"/>
              <a:chExt cx="390936" cy="383456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5CDD01E-C8C5-4CD0-8A85-24C4A29C54A0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Plus Sign 57">
                <a:extLst>
                  <a:ext uri="{FF2B5EF4-FFF2-40B4-BE49-F238E27FC236}">
                    <a16:creationId xmlns:a16="http://schemas.microsoft.com/office/drawing/2014/main" id="{6086CAD2-C205-47C8-B22F-3806CDC3318C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B4686C5-2FCB-47DF-80C3-2C0D36A53F43}"/>
                </a:ext>
              </a:extLst>
            </p:cNvPr>
            <p:cNvSpPr/>
            <p:nvPr/>
          </p:nvSpPr>
          <p:spPr>
            <a:xfrm>
              <a:off x="6370003" y="3657718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id="{6E9F6C10-C8F9-4E36-911A-9CD788D1D098}"/>
                </a:ext>
              </a:extLst>
            </p:cNvPr>
            <p:cNvSpPr/>
            <p:nvPr/>
          </p:nvSpPr>
          <p:spPr>
            <a:xfrm>
              <a:off x="8290910" y="3984123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Arrow: Right 60">
              <a:extLst>
                <a:ext uri="{FF2B5EF4-FFF2-40B4-BE49-F238E27FC236}">
                  <a16:creationId xmlns:a16="http://schemas.microsoft.com/office/drawing/2014/main" id="{C21AFFC2-5CFC-44E6-823E-AC9C2A257F7D}"/>
                </a:ext>
              </a:extLst>
            </p:cNvPr>
            <p:cNvSpPr/>
            <p:nvPr/>
          </p:nvSpPr>
          <p:spPr>
            <a:xfrm>
              <a:off x="1564087" y="5132574"/>
              <a:ext cx="75581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2" name="Arrow: Right 61">
              <a:extLst>
                <a:ext uri="{FF2B5EF4-FFF2-40B4-BE49-F238E27FC236}">
                  <a16:creationId xmlns:a16="http://schemas.microsoft.com/office/drawing/2014/main" id="{BB7E0EF8-5B62-4000-8CA1-476E734F2D2B}"/>
                </a:ext>
              </a:extLst>
            </p:cNvPr>
            <p:cNvSpPr/>
            <p:nvPr/>
          </p:nvSpPr>
          <p:spPr>
            <a:xfrm>
              <a:off x="3880075" y="5131743"/>
              <a:ext cx="924217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Arrow: Right 62">
              <a:extLst>
                <a:ext uri="{FF2B5EF4-FFF2-40B4-BE49-F238E27FC236}">
                  <a16:creationId xmlns:a16="http://schemas.microsoft.com/office/drawing/2014/main" id="{81204078-EC38-4995-B896-EBE1EC5F3874}"/>
                </a:ext>
              </a:extLst>
            </p:cNvPr>
            <p:cNvSpPr/>
            <p:nvPr/>
          </p:nvSpPr>
          <p:spPr>
            <a:xfrm>
              <a:off x="6190703" y="5096512"/>
              <a:ext cx="522749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4" name="Arrow: Bent-Up 63">
              <a:extLst>
                <a:ext uri="{FF2B5EF4-FFF2-40B4-BE49-F238E27FC236}">
                  <a16:creationId xmlns:a16="http://schemas.microsoft.com/office/drawing/2014/main" id="{CB1F3C3A-1D15-45DA-8D93-9F7C2689CDED}"/>
                </a:ext>
              </a:extLst>
            </p:cNvPr>
            <p:cNvSpPr/>
            <p:nvPr/>
          </p:nvSpPr>
          <p:spPr>
            <a:xfrm flipV="1">
              <a:off x="1846628" y="4764368"/>
              <a:ext cx="4246658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7B09E49-95D3-4298-BE0F-F3336BDE212A}"/>
                </a:ext>
              </a:extLst>
            </p:cNvPr>
            <p:cNvGrpSpPr/>
            <p:nvPr/>
          </p:nvGrpSpPr>
          <p:grpSpPr>
            <a:xfrm>
              <a:off x="5884074" y="5096512"/>
              <a:ext cx="274320" cy="274320"/>
              <a:chOff x="3909677" y="1771502"/>
              <a:chExt cx="390936" cy="383456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6594156-9353-4851-A445-155F75B12858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Plus Sign 66">
                <a:extLst>
                  <a:ext uri="{FF2B5EF4-FFF2-40B4-BE49-F238E27FC236}">
                    <a16:creationId xmlns:a16="http://schemas.microsoft.com/office/drawing/2014/main" id="{CECE61B5-D863-4699-AFD3-DB1494D6D5FE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CAB50745-435A-4BB3-BA51-78F0E8DC52F0}"/>
                </a:ext>
              </a:extLst>
            </p:cNvPr>
            <p:cNvSpPr/>
            <p:nvPr/>
          </p:nvSpPr>
          <p:spPr>
            <a:xfrm>
              <a:off x="1846628" y="4776872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3C054712-713E-4663-B5FD-2F436E19FEA9}"/>
                </a:ext>
              </a:extLst>
            </p:cNvPr>
            <p:cNvSpPr/>
            <p:nvPr/>
          </p:nvSpPr>
          <p:spPr>
            <a:xfrm>
              <a:off x="5649044" y="5113861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Arrow: Right 69">
              <a:extLst>
                <a:ext uri="{FF2B5EF4-FFF2-40B4-BE49-F238E27FC236}">
                  <a16:creationId xmlns:a16="http://schemas.microsoft.com/office/drawing/2014/main" id="{A918326B-1DC5-4312-8444-ADE461C732F3}"/>
                </a:ext>
              </a:extLst>
            </p:cNvPr>
            <p:cNvSpPr/>
            <p:nvPr/>
          </p:nvSpPr>
          <p:spPr>
            <a:xfrm>
              <a:off x="8829802" y="5132574"/>
              <a:ext cx="553665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1" name="Arrow: Bent-Up 70">
              <a:extLst>
                <a:ext uri="{FF2B5EF4-FFF2-40B4-BE49-F238E27FC236}">
                  <a16:creationId xmlns:a16="http://schemas.microsoft.com/office/drawing/2014/main" id="{92E72C97-9DF3-4E3E-8D50-115FBC2348C9}"/>
                </a:ext>
              </a:extLst>
            </p:cNvPr>
            <p:cNvSpPr/>
            <p:nvPr/>
          </p:nvSpPr>
          <p:spPr>
            <a:xfrm flipV="1">
              <a:off x="6367909" y="4773372"/>
              <a:ext cx="2358594" cy="314805"/>
            </a:xfrm>
            <a:prstGeom prst="bent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6E807126-7785-4F8B-B779-CAD869B6B426}"/>
                </a:ext>
              </a:extLst>
            </p:cNvPr>
            <p:cNvGrpSpPr/>
            <p:nvPr/>
          </p:nvGrpSpPr>
          <p:grpSpPr>
            <a:xfrm>
              <a:off x="8524433" y="5106087"/>
              <a:ext cx="274320" cy="274320"/>
              <a:chOff x="3909677" y="1771502"/>
              <a:chExt cx="390936" cy="38345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18FB50DD-0304-4ECB-99D7-B7D4FC52EC00}"/>
                  </a:ext>
                </a:extLst>
              </p:cNvPr>
              <p:cNvSpPr/>
              <p:nvPr/>
            </p:nvSpPr>
            <p:spPr>
              <a:xfrm>
                <a:off x="3909677" y="1771502"/>
                <a:ext cx="390936" cy="383456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Plus Sign 73">
                <a:extLst>
                  <a:ext uri="{FF2B5EF4-FFF2-40B4-BE49-F238E27FC236}">
                    <a16:creationId xmlns:a16="http://schemas.microsoft.com/office/drawing/2014/main" id="{DDD4427B-7B3C-497F-8111-21E30AD29259}"/>
                  </a:ext>
                </a:extLst>
              </p:cNvPr>
              <p:cNvSpPr/>
              <p:nvPr/>
            </p:nvSpPr>
            <p:spPr>
              <a:xfrm>
                <a:off x="3919714" y="1785833"/>
                <a:ext cx="365760" cy="365760"/>
              </a:xfrm>
              <a:prstGeom prst="mathPlus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892837A-722F-43DF-820A-7771D5738298}"/>
                </a:ext>
              </a:extLst>
            </p:cNvPr>
            <p:cNvSpPr/>
            <p:nvPr/>
          </p:nvSpPr>
          <p:spPr>
            <a:xfrm>
              <a:off x="6370003" y="4796408"/>
              <a:ext cx="83254" cy="44622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row: Right 75">
              <a:extLst>
                <a:ext uri="{FF2B5EF4-FFF2-40B4-BE49-F238E27FC236}">
                  <a16:creationId xmlns:a16="http://schemas.microsoft.com/office/drawing/2014/main" id="{20F7690F-5D84-417A-9733-3F4397C3795C}"/>
                </a:ext>
              </a:extLst>
            </p:cNvPr>
            <p:cNvSpPr/>
            <p:nvPr/>
          </p:nvSpPr>
          <p:spPr>
            <a:xfrm>
              <a:off x="8290910" y="5122813"/>
              <a:ext cx="198630" cy="261610"/>
            </a:xfrm>
            <a:prstGeom prst="right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5A8D72FE-B631-427F-8D8B-E80FF79DE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37917" y="372110"/>
              <a:ext cx="1093585" cy="731520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34C2F8A-94CD-4EB5-8693-01DBE8C0B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2074" y="1542346"/>
              <a:ext cx="1431950" cy="731520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26006D68-E99E-4CA9-9443-17BE9F49B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0349" y="1547695"/>
              <a:ext cx="1431950" cy="731520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A051C983-52C5-400C-8925-61CEE6F3D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71083" y="2665754"/>
              <a:ext cx="1428293" cy="731520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A41F8EF0-4F35-4DAC-8FB8-0BBA8B8D3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7720" y="2656947"/>
              <a:ext cx="803202" cy="731520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B3096129-84E4-4479-91C1-044A0BFC8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01569" y="2665754"/>
              <a:ext cx="1428293" cy="731520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2BED366-E133-4648-AE2F-1DADF4209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29013" y="3762343"/>
              <a:ext cx="804855" cy="731520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E90C5E4A-8D75-4C95-89D3-A3B136EE9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2206" y="3760781"/>
              <a:ext cx="1440984" cy="731520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C8220A5E-B35D-4AD8-B4F0-5BDDAAA5F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93519" y="3758098"/>
              <a:ext cx="1430122" cy="73152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5034713C-ED02-4472-816A-B3B6B3377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355797" y="4902456"/>
              <a:ext cx="1446415" cy="73152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A4A95EDF-5696-485C-9C7D-A6CA9CE45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811335" y="4903394"/>
              <a:ext cx="805225" cy="731520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FAF62506-9A26-4E30-A753-B36440BE3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784446" y="4904166"/>
              <a:ext cx="1435470" cy="731520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2DC63E22-9E8A-4082-A451-985F358C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41977" y="5928320"/>
              <a:ext cx="807067" cy="73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211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F708-58D4-407D-9CAE-C0669EDB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EDE9A3-C2BD-4805-A2A4-082AB1BB88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563948"/>
              </p:ext>
            </p:extLst>
          </p:nvPr>
        </p:nvGraphicFramePr>
        <p:xfrm>
          <a:off x="344608" y="3835179"/>
          <a:ext cx="630936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468">
                  <a:extLst>
                    <a:ext uri="{9D8B030D-6E8A-4147-A177-3AD203B41FA5}">
                      <a16:colId xmlns:a16="http://schemas.microsoft.com/office/drawing/2014/main" val="4943971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197695347"/>
                    </a:ext>
                  </a:extLst>
                </a:gridCol>
                <a:gridCol w="774836">
                  <a:extLst>
                    <a:ext uri="{9D8B030D-6E8A-4147-A177-3AD203B41FA5}">
                      <a16:colId xmlns:a16="http://schemas.microsoft.com/office/drawing/2014/main" val="4130705665"/>
                    </a:ext>
                  </a:extLst>
                </a:gridCol>
                <a:gridCol w="885521">
                  <a:extLst>
                    <a:ext uri="{9D8B030D-6E8A-4147-A177-3AD203B41FA5}">
                      <a16:colId xmlns:a16="http://schemas.microsoft.com/office/drawing/2014/main" val="1246603631"/>
                    </a:ext>
                  </a:extLst>
                </a:gridCol>
                <a:gridCol w="830182">
                  <a:extLst>
                    <a:ext uri="{9D8B030D-6E8A-4147-A177-3AD203B41FA5}">
                      <a16:colId xmlns:a16="http://schemas.microsoft.com/office/drawing/2014/main" val="3436879529"/>
                    </a:ext>
                  </a:extLst>
                </a:gridCol>
                <a:gridCol w="885521">
                  <a:extLst>
                    <a:ext uri="{9D8B030D-6E8A-4147-A177-3AD203B41FA5}">
                      <a16:colId xmlns:a16="http://schemas.microsoft.com/office/drawing/2014/main" val="2663933685"/>
                    </a:ext>
                  </a:extLst>
                </a:gridCol>
                <a:gridCol w="808272">
                  <a:extLst>
                    <a:ext uri="{9D8B030D-6E8A-4147-A177-3AD203B41FA5}">
                      <a16:colId xmlns:a16="http://schemas.microsoft.com/office/drawing/2014/main" val="1067719438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Input Layer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Layer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Layer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Layer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Layer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Output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90214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Input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(3, 64)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960769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Basic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(64, 64)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(64, 128)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(128, 256)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(256, 512)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378334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Downsample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(64, 128)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(128, 256)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(256, 512)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3239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Basic Block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18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(64, 64)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(128, 128)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(256, 256)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(512, 512)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1973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Output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---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(512, 2)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820819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336B31A8-95E3-4903-A69C-2D23F65764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296" y="939344"/>
            <a:ext cx="2743200" cy="1757986"/>
            <a:chOff x="419100" y="304800"/>
            <a:chExt cx="3611707" cy="231457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A59F65D-EF07-4E95-8BB2-D6340A0ADF06}"/>
                </a:ext>
              </a:extLst>
            </p:cNvPr>
            <p:cNvSpPr/>
            <p:nvPr/>
          </p:nvSpPr>
          <p:spPr>
            <a:xfrm>
              <a:off x="503362" y="304800"/>
              <a:ext cx="3460395" cy="23145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688FCD6-46DC-4AAE-BB67-DDABED5CCF78}"/>
                </a:ext>
              </a:extLst>
            </p:cNvPr>
            <p:cNvSpPr/>
            <p:nvPr/>
          </p:nvSpPr>
          <p:spPr>
            <a:xfrm>
              <a:off x="687933" y="183378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79A1C45-C1BE-4618-B790-8D950FBDB308}"/>
                </a:ext>
              </a:extLst>
            </p:cNvPr>
            <p:cNvSpPr/>
            <p:nvPr/>
          </p:nvSpPr>
          <p:spPr>
            <a:xfrm>
              <a:off x="755851" y="1904599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EF6B220-4964-4A28-8323-EFF0A3A5DC1F}"/>
                </a:ext>
              </a:extLst>
            </p:cNvPr>
            <p:cNvSpPr/>
            <p:nvPr/>
          </p:nvSpPr>
          <p:spPr>
            <a:xfrm>
              <a:off x="827081" y="1959678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0B9D327-F307-434F-A8E5-023B785ADA75}"/>
                </a:ext>
              </a:extLst>
            </p:cNvPr>
            <p:cNvSpPr/>
            <p:nvPr/>
          </p:nvSpPr>
          <p:spPr>
            <a:xfrm>
              <a:off x="1957717" y="1913716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04FE24-29D9-4603-AE30-61A6CC9B5EC6}"/>
                </a:ext>
              </a:extLst>
            </p:cNvPr>
            <p:cNvSpPr/>
            <p:nvPr/>
          </p:nvSpPr>
          <p:spPr>
            <a:xfrm>
              <a:off x="2016785" y="1968551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8CC352-F623-45C4-AE10-E73DB0253EA2}"/>
                </a:ext>
              </a:extLst>
            </p:cNvPr>
            <p:cNvSpPr/>
            <p:nvPr/>
          </p:nvSpPr>
          <p:spPr>
            <a:xfrm>
              <a:off x="2078181" y="2025775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22AB6E-43BA-47EC-B080-FDD38EF7FB2D}"/>
                </a:ext>
              </a:extLst>
            </p:cNvPr>
            <p:cNvSpPr/>
            <p:nvPr/>
          </p:nvSpPr>
          <p:spPr>
            <a:xfrm>
              <a:off x="3116808" y="1862357"/>
              <a:ext cx="457199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8FEA9B2-636E-4E8B-93D7-CEC0E75C2F44}"/>
                </a:ext>
              </a:extLst>
            </p:cNvPr>
            <p:cNvSpPr/>
            <p:nvPr/>
          </p:nvSpPr>
          <p:spPr>
            <a:xfrm>
              <a:off x="3184726" y="1933174"/>
              <a:ext cx="457199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8AB3FED-F30D-45F8-83E7-6B3F87D8696D}"/>
                </a:ext>
              </a:extLst>
            </p:cNvPr>
            <p:cNvSpPr/>
            <p:nvPr/>
          </p:nvSpPr>
          <p:spPr>
            <a:xfrm>
              <a:off x="3255956" y="1988253"/>
              <a:ext cx="457199" cy="4572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B20E19-28EF-4387-AA13-F93AF13083D9}"/>
                </a:ext>
              </a:extLst>
            </p:cNvPr>
            <p:cNvSpPr txBox="1"/>
            <p:nvPr/>
          </p:nvSpPr>
          <p:spPr>
            <a:xfrm>
              <a:off x="419100" y="1009650"/>
              <a:ext cx="1144732" cy="688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Conv2D@D</a:t>
              </a:r>
              <a:r>
                <a:rPr lang="en-US" sz="700" baseline="-25000" dirty="0"/>
                <a:t>1</a:t>
              </a:r>
              <a:r>
                <a:rPr lang="en-US" sz="700" dirty="0"/>
                <a:t>xD</a:t>
              </a:r>
              <a:r>
                <a:rPr lang="en-US" sz="700" baseline="-25000" dirty="0"/>
                <a:t>2</a:t>
              </a:r>
            </a:p>
            <a:p>
              <a:pPr algn="ctr"/>
              <a:r>
                <a:rPr lang="en-US" sz="700" dirty="0"/>
                <a:t>kernel: 7x7</a:t>
              </a:r>
            </a:p>
            <a:p>
              <a:pPr algn="ctr"/>
              <a:r>
                <a:rPr lang="en-US" sz="700" dirty="0"/>
                <a:t>stride: 2x2</a:t>
              </a:r>
            </a:p>
            <a:p>
              <a:pPr algn="ctr"/>
              <a:r>
                <a:rPr lang="en-US" sz="700" dirty="0"/>
                <a:t>padding: 3x3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B972642-5884-4212-AAA9-F49F5B8CEDA3}"/>
                </a:ext>
              </a:extLst>
            </p:cNvPr>
            <p:cNvSpPr txBox="1"/>
            <p:nvPr/>
          </p:nvSpPr>
          <p:spPr>
            <a:xfrm>
              <a:off x="1609724" y="1466850"/>
              <a:ext cx="1144732" cy="26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BatchNorm@D</a:t>
              </a:r>
              <a:r>
                <a:rPr lang="en-US" sz="700" baseline="-250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498B77C-A507-47C5-8678-02A4CBE32F86}"/>
                </a:ext>
              </a:extLst>
            </p:cNvPr>
            <p:cNvSpPr txBox="1"/>
            <p:nvPr/>
          </p:nvSpPr>
          <p:spPr>
            <a:xfrm>
              <a:off x="2770233" y="971550"/>
              <a:ext cx="1260574" cy="830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MaxPool2D@D</a:t>
              </a:r>
              <a:r>
                <a:rPr lang="en-US" sz="700" baseline="-25000" dirty="0"/>
                <a:t>1</a:t>
              </a:r>
              <a:r>
                <a:rPr lang="en-US" sz="700" dirty="0"/>
                <a:t>xD</a:t>
              </a:r>
              <a:r>
                <a:rPr lang="en-US" sz="700" baseline="-25000" dirty="0"/>
                <a:t>2</a:t>
              </a:r>
            </a:p>
            <a:p>
              <a:pPr algn="ctr"/>
              <a:r>
                <a:rPr lang="en-US" sz="700" dirty="0"/>
                <a:t>kernel: 3x3</a:t>
              </a:r>
            </a:p>
            <a:p>
              <a:pPr algn="ctr"/>
              <a:r>
                <a:rPr lang="en-US" sz="700" dirty="0"/>
                <a:t>stride: 2x2</a:t>
              </a:r>
            </a:p>
            <a:p>
              <a:pPr algn="ctr"/>
              <a:r>
                <a:rPr lang="en-US" sz="700" dirty="0"/>
                <a:t>padding: 1x1</a:t>
              </a:r>
            </a:p>
            <a:p>
              <a:pPr algn="ctr"/>
              <a:r>
                <a:rPr lang="en-US" sz="700" dirty="0"/>
                <a:t>dilation: 1x1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23467E6-3755-472B-9EC6-BDC6A73B418A}"/>
                </a:ext>
              </a:extLst>
            </p:cNvPr>
            <p:cNvSpPr/>
            <p:nvPr/>
          </p:nvSpPr>
          <p:spPr>
            <a:xfrm>
              <a:off x="882516" y="340826"/>
              <a:ext cx="2668714" cy="618136"/>
            </a:xfrm>
            <a:prstGeom prst="roundRect">
              <a:avLst/>
            </a:prstGeom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Input</a:t>
              </a:r>
            </a:p>
            <a:p>
              <a:pPr algn="ctr"/>
              <a:r>
                <a:rPr lang="en-US" sz="1100" dirty="0"/>
                <a:t>(D</a:t>
              </a:r>
              <a:r>
                <a:rPr lang="en-US" sz="1100" baseline="-25000" dirty="0"/>
                <a:t>1</a:t>
              </a:r>
              <a:r>
                <a:rPr lang="en-US" sz="1100" dirty="0"/>
                <a:t>,</a:t>
              </a:r>
              <a:r>
                <a:rPr lang="en-US" sz="1100" baseline="-25000" dirty="0"/>
                <a:t> </a:t>
              </a:r>
              <a:r>
                <a:rPr lang="en-US" sz="1100" dirty="0"/>
                <a:t>D</a:t>
              </a:r>
              <a:r>
                <a:rPr lang="en-US" sz="1100" baseline="-25000" dirty="0"/>
                <a:t>2</a:t>
              </a:r>
              <a:r>
                <a:rPr lang="en-US" sz="1100" dirty="0"/>
                <a:t>)</a:t>
              </a: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220A3187-A0E0-4794-8947-9C81B03A07C7}"/>
                </a:ext>
              </a:extLst>
            </p:cNvPr>
            <p:cNvSpPr/>
            <p:nvPr/>
          </p:nvSpPr>
          <p:spPr>
            <a:xfrm>
              <a:off x="2433846" y="1964008"/>
              <a:ext cx="640080" cy="40840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>
                  <a:solidFill>
                    <a:schemeClr val="tx1"/>
                  </a:solidFill>
                </a:rPr>
                <a:t>ReLU</a:t>
              </a:r>
            </a:p>
          </p:txBody>
        </p:sp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id="{3AB4C8A4-58B1-44BE-B685-8E69D208F4E5}"/>
                </a:ext>
              </a:extLst>
            </p:cNvPr>
            <p:cNvSpPr/>
            <p:nvPr/>
          </p:nvSpPr>
          <p:spPr>
            <a:xfrm>
              <a:off x="1291547" y="1962849"/>
              <a:ext cx="640080" cy="408403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6BB07B-C610-430A-A95F-B6D8D40148CE}"/>
              </a:ext>
            </a:extLst>
          </p:cNvPr>
          <p:cNvGrpSpPr>
            <a:grpSpLocks noChangeAspect="1"/>
          </p:cNvGrpSpPr>
          <p:nvPr/>
        </p:nvGrpSpPr>
        <p:grpSpPr>
          <a:xfrm>
            <a:off x="2904928" y="1658699"/>
            <a:ext cx="3749040" cy="1839765"/>
            <a:chOff x="4182921" y="2931372"/>
            <a:chExt cx="4716606" cy="2314575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359908AE-E76E-4030-BE15-D803476B1266}"/>
                </a:ext>
              </a:extLst>
            </p:cNvPr>
            <p:cNvSpPr/>
            <p:nvPr/>
          </p:nvSpPr>
          <p:spPr>
            <a:xfrm>
              <a:off x="4237094" y="2931372"/>
              <a:ext cx="4594455" cy="231457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6A37B98-A4ED-413D-8905-886DB247E8D6}"/>
                </a:ext>
              </a:extLst>
            </p:cNvPr>
            <p:cNvSpPr/>
            <p:nvPr/>
          </p:nvSpPr>
          <p:spPr>
            <a:xfrm>
              <a:off x="4426500" y="4446286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251028-C831-4A55-B903-90611CCC1994}"/>
                </a:ext>
              </a:extLst>
            </p:cNvPr>
            <p:cNvSpPr/>
            <p:nvPr/>
          </p:nvSpPr>
          <p:spPr>
            <a:xfrm>
              <a:off x="4494418" y="4517103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DFCC405-12E7-48B6-B2E6-F4C3307060AC}"/>
                </a:ext>
              </a:extLst>
            </p:cNvPr>
            <p:cNvSpPr/>
            <p:nvPr/>
          </p:nvSpPr>
          <p:spPr>
            <a:xfrm>
              <a:off x="4565648" y="457218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27B4CCB-6660-4DC7-9A2D-DE0A9CBBD5DB}"/>
                </a:ext>
              </a:extLst>
            </p:cNvPr>
            <p:cNvSpPr/>
            <p:nvPr/>
          </p:nvSpPr>
          <p:spPr>
            <a:xfrm>
              <a:off x="5724859" y="4507170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E1BB7E0-32B6-4D0C-BE45-9111B55C0117}"/>
                </a:ext>
              </a:extLst>
            </p:cNvPr>
            <p:cNvSpPr/>
            <p:nvPr/>
          </p:nvSpPr>
          <p:spPr>
            <a:xfrm>
              <a:off x="5783927" y="4562005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B34C3E4-98AA-4361-8441-791DFB85D713}"/>
                </a:ext>
              </a:extLst>
            </p:cNvPr>
            <p:cNvSpPr/>
            <p:nvPr/>
          </p:nvSpPr>
          <p:spPr>
            <a:xfrm>
              <a:off x="5845323" y="4619229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01CCF0A-1897-4C8F-AB6D-94679E66AF43}"/>
                </a:ext>
              </a:extLst>
            </p:cNvPr>
            <p:cNvSpPr/>
            <p:nvPr/>
          </p:nvSpPr>
          <p:spPr>
            <a:xfrm>
              <a:off x="6903000" y="4484386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DC264A33-610C-495D-A69A-96C68C7ACDDC}"/>
                </a:ext>
              </a:extLst>
            </p:cNvPr>
            <p:cNvSpPr/>
            <p:nvPr/>
          </p:nvSpPr>
          <p:spPr>
            <a:xfrm>
              <a:off x="6970918" y="4555203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4F82C59-5EFA-4C33-867C-8E6F2686A0B1}"/>
                </a:ext>
              </a:extLst>
            </p:cNvPr>
            <p:cNvSpPr/>
            <p:nvPr/>
          </p:nvSpPr>
          <p:spPr>
            <a:xfrm>
              <a:off x="7042148" y="461028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DBFB49-F859-4A7D-A785-0D741D717307}"/>
                </a:ext>
              </a:extLst>
            </p:cNvPr>
            <p:cNvSpPr/>
            <p:nvPr/>
          </p:nvSpPr>
          <p:spPr>
            <a:xfrm>
              <a:off x="8210884" y="4535745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16EDEA1-699D-4072-BFBD-1FAACD32F9A8}"/>
                </a:ext>
              </a:extLst>
            </p:cNvPr>
            <p:cNvSpPr/>
            <p:nvPr/>
          </p:nvSpPr>
          <p:spPr>
            <a:xfrm>
              <a:off x="8269952" y="4590580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4357CBE-2F8A-4794-8782-93EE65825490}"/>
                </a:ext>
              </a:extLst>
            </p:cNvPr>
            <p:cNvSpPr/>
            <p:nvPr/>
          </p:nvSpPr>
          <p:spPr>
            <a:xfrm>
              <a:off x="8331348" y="4647804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50D4019-E0CB-4182-918C-1E18339B918C}"/>
                </a:ext>
              </a:extLst>
            </p:cNvPr>
            <p:cNvSpPr txBox="1"/>
            <p:nvPr/>
          </p:nvSpPr>
          <p:spPr>
            <a:xfrm>
              <a:off x="4182921" y="3541902"/>
              <a:ext cx="1144731" cy="75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Conv2D@D</a:t>
              </a:r>
              <a:r>
                <a:rPr lang="en-US" sz="800" baseline="-25000" dirty="0"/>
                <a:t>1</a:t>
              </a:r>
              <a:r>
                <a:rPr lang="en-US" sz="800" dirty="0"/>
                <a:t>xD</a:t>
              </a:r>
              <a:r>
                <a:rPr lang="en-US" sz="800" baseline="-25000" dirty="0"/>
                <a:t>2</a:t>
              </a:r>
            </a:p>
            <a:p>
              <a:pPr algn="ctr"/>
              <a:r>
                <a:rPr lang="en-US" sz="800" dirty="0"/>
                <a:t>kernel: 3x3</a:t>
              </a:r>
            </a:p>
            <a:p>
              <a:pPr algn="ctr"/>
              <a:r>
                <a:rPr lang="en-US" sz="800" dirty="0"/>
                <a:t>stride: 1x1</a:t>
              </a:r>
            </a:p>
            <a:p>
              <a:pPr algn="ctr"/>
              <a:r>
                <a:rPr lang="en-US" sz="800" dirty="0"/>
                <a:t>padding: 1x1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9BA9B4-3B52-480D-8706-B07F009E292B}"/>
                </a:ext>
              </a:extLst>
            </p:cNvPr>
            <p:cNvSpPr txBox="1"/>
            <p:nvPr/>
          </p:nvSpPr>
          <p:spPr>
            <a:xfrm>
              <a:off x="5428723" y="4036272"/>
              <a:ext cx="1144731" cy="27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BatchNorm@D</a:t>
              </a:r>
              <a:r>
                <a:rPr lang="en-US" sz="800" baseline="-25000" dirty="0"/>
                <a:t>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F9079E4-44CB-466A-995C-C6584C5FC001}"/>
                </a:ext>
              </a:extLst>
            </p:cNvPr>
            <p:cNvSpPr txBox="1"/>
            <p:nvPr/>
          </p:nvSpPr>
          <p:spPr>
            <a:xfrm>
              <a:off x="6602271" y="3541902"/>
              <a:ext cx="1144731" cy="7576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Conv2D@D</a:t>
              </a:r>
              <a:r>
                <a:rPr lang="en-US" sz="800" baseline="-25000" dirty="0"/>
                <a:t>2</a:t>
              </a:r>
              <a:r>
                <a:rPr lang="en-US" sz="800" dirty="0"/>
                <a:t>xD</a:t>
              </a:r>
              <a:r>
                <a:rPr lang="en-US" sz="800" baseline="-25000" dirty="0"/>
                <a:t>2</a:t>
              </a:r>
            </a:p>
            <a:p>
              <a:pPr algn="ctr"/>
              <a:r>
                <a:rPr lang="en-US" sz="800" dirty="0"/>
                <a:t>kernel: 3x3</a:t>
              </a:r>
            </a:p>
            <a:p>
              <a:pPr algn="ctr"/>
              <a:r>
                <a:rPr lang="en-US" sz="800" dirty="0"/>
                <a:t>stride: 1x1</a:t>
              </a:r>
            </a:p>
            <a:p>
              <a:pPr algn="ctr"/>
              <a:r>
                <a:rPr lang="en-US" sz="800" dirty="0"/>
                <a:t>padding: 1x1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8873C7-083F-405E-8057-5030E210603A}"/>
                </a:ext>
              </a:extLst>
            </p:cNvPr>
            <p:cNvSpPr txBox="1"/>
            <p:nvPr/>
          </p:nvSpPr>
          <p:spPr>
            <a:xfrm>
              <a:off x="7754796" y="4037202"/>
              <a:ext cx="1144731" cy="27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BatchNorm@D</a:t>
              </a:r>
              <a:r>
                <a:rPr lang="en-US" sz="800" baseline="-25000" dirty="0"/>
                <a:t>2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16ABDEA-D5CF-467B-BBD0-DC2BADD2CD60}"/>
                </a:ext>
              </a:extLst>
            </p:cNvPr>
            <p:cNvSpPr/>
            <p:nvPr/>
          </p:nvSpPr>
          <p:spPr>
            <a:xfrm>
              <a:off x="4766586" y="2955906"/>
              <a:ext cx="3552058" cy="636131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Basic Block</a:t>
              </a:r>
            </a:p>
            <a:p>
              <a:pPr algn="ctr"/>
              <a:r>
                <a:rPr lang="en-US" sz="1200" dirty="0"/>
                <a:t>(D</a:t>
              </a:r>
              <a:r>
                <a:rPr lang="en-US" sz="1200" baseline="-25000" dirty="0"/>
                <a:t>1</a:t>
              </a:r>
              <a:r>
                <a:rPr lang="en-US" sz="1200" dirty="0"/>
                <a:t>, D</a:t>
              </a:r>
              <a:r>
                <a:rPr lang="en-US" sz="1200" baseline="-25000" dirty="0"/>
                <a:t>2</a:t>
              </a:r>
              <a:r>
                <a:rPr lang="en-US" sz="1200" dirty="0"/>
                <a:t>)</a:t>
              </a:r>
            </a:p>
          </p:txBody>
        </p:sp>
        <p:sp>
          <p:nvSpPr>
            <p:cNvPr id="42" name="Arrow: Right 41">
              <a:extLst>
                <a:ext uri="{FF2B5EF4-FFF2-40B4-BE49-F238E27FC236}">
                  <a16:creationId xmlns:a16="http://schemas.microsoft.com/office/drawing/2014/main" id="{E84E5FD3-E771-492F-94CD-4EEDAB0881C7}"/>
                </a:ext>
              </a:extLst>
            </p:cNvPr>
            <p:cNvSpPr/>
            <p:nvPr/>
          </p:nvSpPr>
          <p:spPr>
            <a:xfrm>
              <a:off x="5055314" y="4570371"/>
              <a:ext cx="640080" cy="40840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sp>
          <p:nvSpPr>
            <p:cNvPr id="43" name="Arrow: Right 42">
              <a:extLst>
                <a:ext uri="{FF2B5EF4-FFF2-40B4-BE49-F238E27FC236}">
                  <a16:creationId xmlns:a16="http://schemas.microsoft.com/office/drawing/2014/main" id="{87F3700B-6C96-4305-9751-0C5AB612E686}"/>
                </a:ext>
              </a:extLst>
            </p:cNvPr>
            <p:cNvSpPr/>
            <p:nvPr/>
          </p:nvSpPr>
          <p:spPr>
            <a:xfrm>
              <a:off x="6207839" y="4579896"/>
              <a:ext cx="640080" cy="40840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ReLU</a:t>
              </a: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5EB194AD-8A3E-4EC6-ABD7-B91A028682DD}"/>
                </a:ext>
              </a:extLst>
            </p:cNvPr>
            <p:cNvSpPr/>
            <p:nvPr/>
          </p:nvSpPr>
          <p:spPr>
            <a:xfrm>
              <a:off x="7512764" y="4579896"/>
              <a:ext cx="640080" cy="408403"/>
            </a:xfrm>
            <a:prstGeom prst="right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B8B185-77CB-4E5C-8CA3-6D11B6B4A46B}"/>
              </a:ext>
            </a:extLst>
          </p:cNvPr>
          <p:cNvGrpSpPr>
            <a:grpSpLocks noChangeAspect="1"/>
          </p:cNvGrpSpPr>
          <p:nvPr/>
        </p:nvGrpSpPr>
        <p:grpSpPr>
          <a:xfrm>
            <a:off x="6850732" y="1619631"/>
            <a:ext cx="2011680" cy="1878833"/>
            <a:chOff x="9413486" y="868487"/>
            <a:chExt cx="2478231" cy="231457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8B69CA00-0B43-4F32-BCDF-0B9EA061DDA4}"/>
                </a:ext>
              </a:extLst>
            </p:cNvPr>
            <p:cNvSpPr/>
            <p:nvPr/>
          </p:nvSpPr>
          <p:spPr>
            <a:xfrm>
              <a:off x="9465009" y="868487"/>
              <a:ext cx="2371915" cy="2314575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6B84A61-3930-402D-AFC5-0943D2D5E1A7}"/>
                </a:ext>
              </a:extLst>
            </p:cNvPr>
            <p:cNvSpPr/>
            <p:nvPr/>
          </p:nvSpPr>
          <p:spPr>
            <a:xfrm>
              <a:off x="9679748" y="2429215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BF8BC74-DB32-4E21-B18B-4A716326D1D3}"/>
                </a:ext>
              </a:extLst>
            </p:cNvPr>
            <p:cNvSpPr/>
            <p:nvPr/>
          </p:nvSpPr>
          <p:spPr>
            <a:xfrm>
              <a:off x="9747666" y="2500032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B980548-D4F0-4E08-89DF-C223E17882CA}"/>
                </a:ext>
              </a:extLst>
            </p:cNvPr>
            <p:cNvSpPr/>
            <p:nvPr/>
          </p:nvSpPr>
          <p:spPr>
            <a:xfrm>
              <a:off x="9818896" y="2555111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1481486-F5F6-4CC2-88C6-19A76757B3D9}"/>
                </a:ext>
              </a:extLst>
            </p:cNvPr>
            <p:cNvSpPr/>
            <p:nvPr/>
          </p:nvSpPr>
          <p:spPr>
            <a:xfrm>
              <a:off x="11120982" y="2509149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4B3CC42-F725-4C24-86D8-CE3925D2A0C5}"/>
                </a:ext>
              </a:extLst>
            </p:cNvPr>
            <p:cNvSpPr/>
            <p:nvPr/>
          </p:nvSpPr>
          <p:spPr>
            <a:xfrm>
              <a:off x="11180050" y="2563984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F13034F-2223-44B7-AE97-CE025AABFFB5}"/>
                </a:ext>
              </a:extLst>
            </p:cNvPr>
            <p:cNvSpPr/>
            <p:nvPr/>
          </p:nvSpPr>
          <p:spPr>
            <a:xfrm>
              <a:off x="11241446" y="2621208"/>
              <a:ext cx="321496" cy="329901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0196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9734A22-33F5-4F39-B4BF-9E07A75CD1A3}"/>
                </a:ext>
              </a:extLst>
            </p:cNvPr>
            <p:cNvSpPr txBox="1"/>
            <p:nvPr/>
          </p:nvSpPr>
          <p:spPr>
            <a:xfrm>
              <a:off x="9413486" y="1548164"/>
              <a:ext cx="1144731" cy="796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Conv2D@D</a:t>
              </a:r>
              <a:r>
                <a:rPr lang="en-US" sz="900" baseline="-25000" dirty="0"/>
                <a:t>1</a:t>
              </a:r>
              <a:r>
                <a:rPr lang="en-US" sz="900" dirty="0"/>
                <a:t>xD</a:t>
              </a:r>
              <a:r>
                <a:rPr lang="en-US" sz="900" baseline="-25000" dirty="0"/>
                <a:t>2</a:t>
              </a:r>
            </a:p>
            <a:p>
              <a:pPr algn="ctr"/>
              <a:r>
                <a:rPr lang="en-US" sz="900" dirty="0"/>
                <a:t>kernel: 1x1</a:t>
              </a:r>
            </a:p>
            <a:p>
              <a:pPr algn="ctr"/>
              <a:r>
                <a:rPr lang="en-US" sz="900" dirty="0"/>
                <a:t>stride: 2x2</a:t>
              </a:r>
            </a:p>
            <a:p>
              <a:pPr algn="ctr"/>
              <a:r>
                <a:rPr lang="en-US" sz="900" dirty="0"/>
                <a:t>padding: 1x1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B3C058C-C85E-47D8-A8EF-A4839C197BA0}"/>
                </a:ext>
              </a:extLst>
            </p:cNvPr>
            <p:cNvSpPr txBox="1"/>
            <p:nvPr/>
          </p:nvSpPr>
          <p:spPr>
            <a:xfrm>
              <a:off x="10746986" y="2033939"/>
              <a:ext cx="1144731" cy="284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/>
                <a:t>BatchNorm@D</a:t>
              </a:r>
              <a:r>
                <a:rPr lang="en-US" sz="900" baseline="-25000" dirty="0"/>
                <a:t>2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63B63682-166D-4151-AE9E-DE431A12E37E}"/>
                </a:ext>
              </a:extLst>
            </p:cNvPr>
            <p:cNvSpPr/>
            <p:nvPr/>
          </p:nvSpPr>
          <p:spPr>
            <a:xfrm>
              <a:off x="9749781" y="893021"/>
              <a:ext cx="1822768" cy="6422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Downsample</a:t>
              </a:r>
            </a:p>
            <a:p>
              <a:pPr algn="ctr"/>
              <a:r>
                <a:rPr lang="en-US" sz="1400" dirty="0"/>
                <a:t> (D</a:t>
              </a:r>
              <a:r>
                <a:rPr lang="en-US" sz="1400" baseline="-25000" dirty="0"/>
                <a:t>1</a:t>
              </a:r>
              <a:r>
                <a:rPr lang="en-US" sz="1400" dirty="0"/>
                <a:t>, D</a:t>
              </a:r>
              <a:r>
                <a:rPr lang="en-US" sz="1400" baseline="-25000" dirty="0"/>
                <a:t>2</a:t>
              </a:r>
              <a:r>
                <a:rPr lang="en-US" sz="1400" dirty="0"/>
                <a:t>)</a:t>
              </a:r>
            </a:p>
          </p:txBody>
        </p:sp>
        <p:sp>
          <p:nvSpPr>
            <p:cNvPr id="56" name="Arrow: Right 55">
              <a:extLst>
                <a:ext uri="{FF2B5EF4-FFF2-40B4-BE49-F238E27FC236}">
                  <a16:creationId xmlns:a16="http://schemas.microsoft.com/office/drawing/2014/main" id="{504DBDD7-B1EB-4C3A-87C2-8493162E2DAB}"/>
                </a:ext>
              </a:extLst>
            </p:cNvPr>
            <p:cNvSpPr/>
            <p:nvPr/>
          </p:nvSpPr>
          <p:spPr>
            <a:xfrm>
              <a:off x="10364489" y="2526536"/>
              <a:ext cx="640080" cy="40840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996DE32-B1F7-4B45-9ADC-36DDDE7F5C99}"/>
              </a:ext>
            </a:extLst>
          </p:cNvPr>
          <p:cNvGrpSpPr>
            <a:grpSpLocks noChangeAspect="1"/>
          </p:cNvGrpSpPr>
          <p:nvPr/>
        </p:nvGrpSpPr>
        <p:grpSpPr>
          <a:xfrm>
            <a:off x="6859485" y="3765272"/>
            <a:ext cx="2023231" cy="1968615"/>
            <a:chOff x="951276" y="4187070"/>
            <a:chExt cx="2378789" cy="2314575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157DF04E-CA20-44DD-A8C0-E74A270EC7C2}"/>
                </a:ext>
              </a:extLst>
            </p:cNvPr>
            <p:cNvSpPr/>
            <p:nvPr/>
          </p:nvSpPr>
          <p:spPr>
            <a:xfrm>
              <a:off x="1002799" y="4187070"/>
              <a:ext cx="2263765" cy="23145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E26C350F-9291-4730-96A8-319C751C9FD7}"/>
                </a:ext>
              </a:extLst>
            </p:cNvPr>
            <p:cNvSpPr/>
            <p:nvPr/>
          </p:nvSpPr>
          <p:spPr>
            <a:xfrm>
              <a:off x="1217538" y="5747798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E658172-444A-4C47-9614-F6F6D88FAE26}"/>
                </a:ext>
              </a:extLst>
            </p:cNvPr>
            <p:cNvSpPr/>
            <p:nvPr/>
          </p:nvSpPr>
          <p:spPr>
            <a:xfrm>
              <a:off x="1285456" y="5818615"/>
              <a:ext cx="457199" cy="457200"/>
            </a:xfrm>
            <a:prstGeom prst="rect">
              <a:avLst/>
            </a:prstGeom>
            <a:solidFill>
              <a:schemeClr val="accent2">
                <a:alpha val="30196"/>
              </a:schemeClr>
            </a:solidFill>
            <a:ln w="19050">
              <a:solidFill>
                <a:schemeClr val="accent2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252D0AE-5D20-4CDB-8721-2E3F150C1DB9}"/>
                </a:ext>
              </a:extLst>
            </p:cNvPr>
            <p:cNvSpPr/>
            <p:nvPr/>
          </p:nvSpPr>
          <p:spPr>
            <a:xfrm>
              <a:off x="1356686" y="5873694"/>
              <a:ext cx="457199" cy="457200"/>
            </a:xfrm>
            <a:prstGeom prst="rect">
              <a:avLst/>
            </a:prstGeom>
            <a:solidFill>
              <a:srgbClr val="B4C7E7">
                <a:alpha val="30196"/>
              </a:srgbClr>
            </a:solidFill>
            <a:ln w="19050">
              <a:solidFill>
                <a:schemeClr val="accent1">
                  <a:lumMod val="50000"/>
                </a:schemeClr>
              </a:solidFill>
            </a:ln>
            <a:scene3d>
              <a:camera prst="isometricOffAxis1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B09F559-76CD-4428-8212-794BB041DF75}"/>
                </a:ext>
              </a:extLst>
            </p:cNvPr>
            <p:cNvSpPr txBox="1"/>
            <p:nvPr/>
          </p:nvSpPr>
          <p:spPr>
            <a:xfrm>
              <a:off x="951276" y="5292196"/>
              <a:ext cx="1144731" cy="25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Average Pooling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18CFF10-96B9-4425-8EBB-FF3AB7CF41CA}"/>
                </a:ext>
              </a:extLst>
            </p:cNvPr>
            <p:cNvSpPr txBox="1"/>
            <p:nvPr/>
          </p:nvSpPr>
          <p:spPr>
            <a:xfrm>
              <a:off x="2253027" y="5308072"/>
              <a:ext cx="1077038" cy="253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Linear@D</a:t>
              </a:r>
              <a:r>
                <a:rPr lang="en-US" sz="800" baseline="-25000" dirty="0"/>
                <a:t>1</a:t>
              </a:r>
              <a:r>
                <a:rPr lang="en-US" sz="800" dirty="0"/>
                <a:t> to D</a:t>
              </a:r>
              <a:r>
                <a:rPr lang="en-US" sz="800" baseline="-25000" dirty="0"/>
                <a:t>2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920AAC0F-20D4-48AF-A513-37D74D149C7E}"/>
                </a:ext>
              </a:extLst>
            </p:cNvPr>
            <p:cNvSpPr/>
            <p:nvPr/>
          </p:nvSpPr>
          <p:spPr>
            <a:xfrm>
              <a:off x="1287570" y="4211604"/>
              <a:ext cx="1737360" cy="64221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effectLst>
              <a:softEdge rad="31750"/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Output</a:t>
              </a:r>
            </a:p>
            <a:p>
              <a:pPr algn="ctr"/>
              <a:r>
                <a:rPr lang="en-US" sz="1200" dirty="0"/>
                <a:t>(D</a:t>
              </a:r>
              <a:r>
                <a:rPr lang="en-US" sz="1200" baseline="-25000" dirty="0"/>
                <a:t>1</a:t>
              </a:r>
              <a:r>
                <a:rPr lang="en-US" sz="1200" dirty="0"/>
                <a:t>, D</a:t>
              </a:r>
              <a:r>
                <a:rPr lang="en-US" sz="1200" baseline="-25000" dirty="0"/>
                <a:t>2</a:t>
              </a:r>
              <a:r>
                <a:rPr lang="en-US" sz="1200" dirty="0"/>
                <a:t>)</a:t>
              </a:r>
            </a:p>
          </p:txBody>
        </p:sp>
        <p:sp>
          <p:nvSpPr>
            <p:cNvPr id="65" name="Arrow: Right 64">
              <a:extLst>
                <a:ext uri="{FF2B5EF4-FFF2-40B4-BE49-F238E27FC236}">
                  <a16:creationId xmlns:a16="http://schemas.microsoft.com/office/drawing/2014/main" id="{687E371F-F2A3-4806-8721-8CF28F386025}"/>
                </a:ext>
              </a:extLst>
            </p:cNvPr>
            <p:cNvSpPr/>
            <p:nvPr/>
          </p:nvSpPr>
          <p:spPr>
            <a:xfrm>
              <a:off x="1902279" y="5845119"/>
              <a:ext cx="640080" cy="408403"/>
            </a:xfrm>
            <a:prstGeom prst="right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>
                <a:solidFill>
                  <a:schemeClr val="tx1"/>
                </a:solidFill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B5CD176E-9256-4178-BAF7-84B8B5ADB5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9301" y="5726782"/>
              <a:ext cx="365760" cy="6545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250837"/>
      </p:ext>
    </p:extLst>
  </p:cSld>
  <p:clrMapOvr>
    <a:masterClrMapping/>
  </p:clrMapOvr>
</p:sld>
</file>

<file path=ppt/theme/theme1.xml><?xml version="1.0" encoding="utf-8"?>
<a:theme xmlns:a="http://schemas.openxmlformats.org/drawingml/2006/main" name="1_ISIP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ISIP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14134</TotalTime>
  <Words>377</Words>
  <Application>Microsoft Office PowerPoint</Application>
  <PresentationFormat>On-screen Show (4:3)</PresentationFormat>
  <Paragraphs>141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1_ISIP Title Slide</vt:lpstr>
      <vt:lpstr>2_ISIP Content Slide</vt:lpstr>
      <vt:lpstr>PowerPoint Presentation</vt:lpstr>
      <vt:lpstr>Overall View</vt:lpstr>
      <vt:lpstr>ResNet18 Blocks</vt:lpstr>
      <vt:lpstr>ResNet18 Diagram</vt:lpstr>
      <vt:lpstr>PowerPoint Presentation</vt:lpstr>
      <vt:lpstr>PowerPoint Presentation</vt:lpstr>
    </vt:vector>
  </TitlesOfParts>
  <Company>Temple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Masih Tabrizi</dc:creator>
  <cp:lastModifiedBy>Vahid Khalkhali</cp:lastModifiedBy>
  <cp:revision>1126</cp:revision>
  <dcterms:created xsi:type="dcterms:W3CDTF">2012-05-05T20:20:58Z</dcterms:created>
  <dcterms:modified xsi:type="dcterms:W3CDTF">2021-03-11T19:27:41Z</dcterms:modified>
</cp:coreProperties>
</file>