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44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0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9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0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2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3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7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32A77-4704-45AA-B4AE-730AA1500253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8962-0909-4E6E-8ABF-B97643A4E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8600" y="2971800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>
            <a:stCxn id="4" idx="1"/>
            <a:endCxn id="4" idx="7"/>
          </p:cNvCxnSpPr>
          <p:nvPr/>
        </p:nvCxnSpPr>
        <p:spPr>
          <a:xfrm rot="5400000" flipH="1" flipV="1">
            <a:off x="4495800" y="2782422"/>
            <a:ext cx="12700" cy="646578"/>
          </a:xfrm>
          <a:prstGeom prst="curvedConnector3">
            <a:avLst>
              <a:gd name="adj1" fmla="val 28544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6200000" flipH="1">
            <a:off x="5143500" y="3199276"/>
            <a:ext cx="362511" cy="74351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5400000" flipH="1" flipV="1">
            <a:off x="5067300" y="2727605"/>
            <a:ext cx="514911" cy="74351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010145"/>
              </p:ext>
            </p:extLst>
          </p:nvPr>
        </p:nvGraphicFramePr>
        <p:xfrm>
          <a:off x="4336472" y="3229840"/>
          <a:ext cx="318655" cy="39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52280" imgH="190440" progId="Equation.DSMT4">
                  <p:embed/>
                </p:oleObj>
              </mc:Choice>
              <mc:Fallback>
                <p:oleObj name="Equation" r:id="rId3" imgW="152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36472" y="3229840"/>
                        <a:ext cx="318655" cy="398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>
            <a:endCxn id="4" idx="2"/>
          </p:cNvCxnSpPr>
          <p:nvPr/>
        </p:nvCxnSpPr>
        <p:spPr>
          <a:xfrm>
            <a:off x="3352800" y="3429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50917" y="2481869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Probability of self-transition.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3223" y="2872284"/>
            <a:ext cx="2439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Probability of transition to other emitting states.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76477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Probability of transition to a non-emitting state.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</dc:creator>
  <cp:lastModifiedBy>amir</cp:lastModifiedBy>
  <cp:revision>4</cp:revision>
  <dcterms:created xsi:type="dcterms:W3CDTF">2013-05-20T04:10:38Z</dcterms:created>
  <dcterms:modified xsi:type="dcterms:W3CDTF">2013-05-22T00:39:39Z</dcterms:modified>
</cp:coreProperties>
</file>