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914298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371448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1828597" algn="l" rtl="0" fontAlgn="base">
      <a:spcBef>
        <a:spcPct val="0"/>
      </a:spcBef>
      <a:spcAft>
        <a:spcPct val="0"/>
      </a:spcAft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285746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2742895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3200044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3657193" algn="l" defTabSz="914298" rtl="0" eaLnBrk="1" latinLnBrk="0" hangingPunct="1">
      <a:defRPr sz="2411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4" userDrawn="1">
          <p15:clr>
            <a:srgbClr val="A4A3A4"/>
          </p15:clr>
        </p15:guide>
        <p15:guide id="2" orient="horz" pos="328" userDrawn="1">
          <p15:clr>
            <a:srgbClr val="A4A3A4"/>
          </p15:clr>
        </p15:guide>
        <p15:guide id="3" pos="2831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pos="5750" userDrawn="1">
          <p15:clr>
            <a:srgbClr val="A4A3A4"/>
          </p15:clr>
        </p15:guide>
        <p15:guide id="6" pos="21119" userDrawn="1">
          <p15:clr>
            <a:srgbClr val="A4A3A4"/>
          </p15:clr>
        </p15:guide>
        <p15:guide id="7" pos="14399" userDrawn="1">
          <p15:clr>
            <a:srgbClr val="A4A3A4"/>
          </p15:clr>
        </p15:guide>
        <p15:guide id="8" pos="12796" userDrawn="1">
          <p15:clr>
            <a:srgbClr val="A4A3A4"/>
          </p15:clr>
        </p15:guide>
        <p15:guide id="9" orient="horz" pos="17113" userDrawn="1">
          <p15:clr>
            <a:srgbClr val="A4A3A4"/>
          </p15:clr>
        </p15:guide>
        <p15:guide id="10" pos="14809" userDrawn="1">
          <p15:clr>
            <a:srgbClr val="A4A3A4"/>
          </p15:clr>
        </p15:guide>
        <p15:guide id="11" pos="17419" userDrawn="1">
          <p15:clr>
            <a:srgbClr val="A4A3A4"/>
          </p15:clr>
        </p15:guide>
        <p15:guide id="12" pos="22261" userDrawn="1">
          <p15:clr>
            <a:srgbClr val="A4A3A4"/>
          </p15:clr>
        </p15:guide>
        <p15:guide id="13" pos="10896" userDrawn="1">
          <p15:clr>
            <a:srgbClr val="A4A3A4"/>
          </p15:clr>
        </p15:guide>
        <p15:guide id="14" pos="2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80FF"/>
    <a:srgbClr val="4AB8FF"/>
    <a:srgbClr val="FFF888"/>
    <a:srgbClr val="F9F9F9"/>
    <a:srgbClr val="F2F2F2"/>
    <a:srgbClr val="C9C9ED"/>
    <a:srgbClr val="BE0F34"/>
    <a:srgbClr val="FFF3F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25" autoAdjust="0"/>
    <p:restoredTop sz="95392" autoAdjust="0"/>
  </p:normalViewPr>
  <p:slideViewPr>
    <p:cSldViewPr snapToGrid="0" showGuides="1">
      <p:cViewPr>
        <p:scale>
          <a:sx n="45" d="100"/>
          <a:sy n="45" d="100"/>
        </p:scale>
        <p:origin x="-872" y="-3400"/>
      </p:cViewPr>
      <p:guideLst>
        <p:guide orient="horz" pos="17104"/>
        <p:guide orient="horz" pos="328"/>
        <p:guide pos="2831"/>
        <p:guide pos="171"/>
        <p:guide pos="5750"/>
        <p:guide pos="21119"/>
        <p:guide pos="14399"/>
        <p:guide pos="12796"/>
        <p:guide orient="horz" pos="17113"/>
        <p:guide pos="14809"/>
        <p:guide pos="17419"/>
        <p:guide pos="22261"/>
        <p:guide pos="10896"/>
        <p:guide pos="2288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suarez:Desktop:pca_dimens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91977943755"/>
          <c:y val="0.0511722001547198"/>
          <c:w val="0.791118460667569"/>
          <c:h val="0.766379345825714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ymbol val="diamond"/>
            <c:size val="4"/>
            <c:spPr>
              <a:solidFill>
                <a:srgbClr val="3366FF"/>
              </a:solidFill>
              <a:ln w="12700">
                <a:solidFill>
                  <a:srgbClr val="3366FF"/>
                </a:solidFill>
              </a:ln>
            </c:spPr>
          </c:marker>
          <c:xVal>
            <c:numRef>
              <c:f>Sheet1!$A$1:$A$96</c:f>
              <c:numCache>
                <c:formatCode>General</c:formatCode>
                <c:ptCount val="9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16.0</c:v>
                </c:pt>
                <c:pt idx="12">
                  <c:v>17.0</c:v>
                </c:pt>
                <c:pt idx="13">
                  <c:v>18.0</c:v>
                </c:pt>
                <c:pt idx="14">
                  <c:v>19.0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  <c:pt idx="18">
                  <c:v>23.0</c:v>
                </c:pt>
                <c:pt idx="19">
                  <c:v>24.0</c:v>
                </c:pt>
                <c:pt idx="20">
                  <c:v>25.0</c:v>
                </c:pt>
                <c:pt idx="21">
                  <c:v>26.0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32.0</c:v>
                </c:pt>
                <c:pt idx="28">
                  <c:v>33.0</c:v>
                </c:pt>
                <c:pt idx="29">
                  <c:v>34.0</c:v>
                </c:pt>
                <c:pt idx="30">
                  <c:v>35.0</c:v>
                </c:pt>
                <c:pt idx="31">
                  <c:v>36.0</c:v>
                </c:pt>
                <c:pt idx="32">
                  <c:v>37.0</c:v>
                </c:pt>
                <c:pt idx="33">
                  <c:v>38.0</c:v>
                </c:pt>
                <c:pt idx="34">
                  <c:v>39.0</c:v>
                </c:pt>
                <c:pt idx="35">
                  <c:v>40.0</c:v>
                </c:pt>
                <c:pt idx="36">
                  <c:v>41.0</c:v>
                </c:pt>
                <c:pt idx="37">
                  <c:v>42.0</c:v>
                </c:pt>
                <c:pt idx="38">
                  <c:v>43.0</c:v>
                </c:pt>
                <c:pt idx="39">
                  <c:v>44.0</c:v>
                </c:pt>
                <c:pt idx="40">
                  <c:v>45.0</c:v>
                </c:pt>
                <c:pt idx="41">
                  <c:v>46.0</c:v>
                </c:pt>
                <c:pt idx="42">
                  <c:v>47.0</c:v>
                </c:pt>
                <c:pt idx="43">
                  <c:v>48.0</c:v>
                </c:pt>
                <c:pt idx="44">
                  <c:v>49.0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  <c:pt idx="66">
                  <c:v>71.0</c:v>
                </c:pt>
                <c:pt idx="67">
                  <c:v>72.0</c:v>
                </c:pt>
                <c:pt idx="68">
                  <c:v>73.0</c:v>
                </c:pt>
                <c:pt idx="69">
                  <c:v>74.0</c:v>
                </c:pt>
                <c:pt idx="70">
                  <c:v>75.0</c:v>
                </c:pt>
                <c:pt idx="71">
                  <c:v>76.0</c:v>
                </c:pt>
                <c:pt idx="72">
                  <c:v>77.0</c:v>
                </c:pt>
                <c:pt idx="73">
                  <c:v>78.0</c:v>
                </c:pt>
                <c:pt idx="74">
                  <c:v>79.0</c:v>
                </c:pt>
                <c:pt idx="75">
                  <c:v>80.0</c:v>
                </c:pt>
                <c:pt idx="76">
                  <c:v>81.0</c:v>
                </c:pt>
                <c:pt idx="77">
                  <c:v>82.0</c:v>
                </c:pt>
                <c:pt idx="78">
                  <c:v>83.0</c:v>
                </c:pt>
                <c:pt idx="79">
                  <c:v>84.0</c:v>
                </c:pt>
                <c:pt idx="80">
                  <c:v>85.0</c:v>
                </c:pt>
                <c:pt idx="81">
                  <c:v>86.0</c:v>
                </c:pt>
                <c:pt idx="82">
                  <c:v>87.0</c:v>
                </c:pt>
                <c:pt idx="83">
                  <c:v>88.0</c:v>
                </c:pt>
                <c:pt idx="84">
                  <c:v>89.0</c:v>
                </c:pt>
                <c:pt idx="85">
                  <c:v>90.0</c:v>
                </c:pt>
                <c:pt idx="86">
                  <c:v>91.0</c:v>
                </c:pt>
                <c:pt idx="87">
                  <c:v>92.0</c:v>
                </c:pt>
                <c:pt idx="88">
                  <c:v>93.0</c:v>
                </c:pt>
                <c:pt idx="89">
                  <c:v>94.0</c:v>
                </c:pt>
                <c:pt idx="90">
                  <c:v>95.0</c:v>
                </c:pt>
                <c:pt idx="91">
                  <c:v>96.0</c:v>
                </c:pt>
                <c:pt idx="92">
                  <c:v>97.0</c:v>
                </c:pt>
                <c:pt idx="93">
                  <c:v>98.0</c:v>
                </c:pt>
                <c:pt idx="94">
                  <c:v>99.0</c:v>
                </c:pt>
                <c:pt idx="95">
                  <c:v>100.0</c:v>
                </c:pt>
              </c:numCache>
            </c:numRef>
          </c:xVal>
          <c:yVal>
            <c:numRef>
              <c:f>Sheet1!$B$1:$B$96</c:f>
              <c:numCache>
                <c:formatCode>General</c:formatCode>
                <c:ptCount val="96"/>
                <c:pt idx="0">
                  <c:v>0.4595</c:v>
                </c:pt>
                <c:pt idx="1">
                  <c:v>0.4402</c:v>
                </c:pt>
                <c:pt idx="2">
                  <c:v>0.4633</c:v>
                </c:pt>
                <c:pt idx="3">
                  <c:v>0.4324</c:v>
                </c:pt>
                <c:pt idx="4">
                  <c:v>0.4286</c:v>
                </c:pt>
                <c:pt idx="5">
                  <c:v>0.3915</c:v>
                </c:pt>
                <c:pt idx="6">
                  <c:v>0.4147</c:v>
                </c:pt>
                <c:pt idx="7">
                  <c:v>0.3837</c:v>
                </c:pt>
                <c:pt idx="8">
                  <c:v>0.3682</c:v>
                </c:pt>
                <c:pt idx="9">
                  <c:v>0.3798</c:v>
                </c:pt>
                <c:pt idx="10">
                  <c:v>0.3953</c:v>
                </c:pt>
                <c:pt idx="11">
                  <c:v>0.3682</c:v>
                </c:pt>
                <c:pt idx="12">
                  <c:v>0.407</c:v>
                </c:pt>
                <c:pt idx="13">
                  <c:v>0.3867</c:v>
                </c:pt>
                <c:pt idx="14">
                  <c:v>0.3837</c:v>
                </c:pt>
                <c:pt idx="15">
                  <c:v>0.4031</c:v>
                </c:pt>
                <c:pt idx="16">
                  <c:v>0.4015</c:v>
                </c:pt>
                <c:pt idx="17">
                  <c:v>0.4324</c:v>
                </c:pt>
                <c:pt idx="18">
                  <c:v>0.417</c:v>
                </c:pt>
                <c:pt idx="19">
                  <c:v>0.4054</c:v>
                </c:pt>
                <c:pt idx="20">
                  <c:v>0.3707</c:v>
                </c:pt>
                <c:pt idx="21">
                  <c:v>0.4093</c:v>
                </c:pt>
                <c:pt idx="22">
                  <c:v>0.3938</c:v>
                </c:pt>
                <c:pt idx="23">
                  <c:v>0.4363</c:v>
                </c:pt>
                <c:pt idx="24">
                  <c:v>0.3745</c:v>
                </c:pt>
                <c:pt idx="25">
                  <c:v>0.3938</c:v>
                </c:pt>
                <c:pt idx="26">
                  <c:v>0.4093</c:v>
                </c:pt>
                <c:pt idx="27">
                  <c:v>0.4131</c:v>
                </c:pt>
                <c:pt idx="28">
                  <c:v>0.4093</c:v>
                </c:pt>
                <c:pt idx="29">
                  <c:v>0.4208</c:v>
                </c:pt>
                <c:pt idx="30">
                  <c:v>0.4131</c:v>
                </c:pt>
                <c:pt idx="31">
                  <c:v>0.4054</c:v>
                </c:pt>
                <c:pt idx="32">
                  <c:v>0.3861</c:v>
                </c:pt>
                <c:pt idx="33">
                  <c:v>0.4131</c:v>
                </c:pt>
                <c:pt idx="34">
                  <c:v>0.3977</c:v>
                </c:pt>
                <c:pt idx="35">
                  <c:v>0.3591</c:v>
                </c:pt>
                <c:pt idx="36">
                  <c:v>0.4015</c:v>
                </c:pt>
                <c:pt idx="37">
                  <c:v>0.4015</c:v>
                </c:pt>
                <c:pt idx="38">
                  <c:v>0.4208</c:v>
                </c:pt>
                <c:pt idx="39">
                  <c:v>0.4015</c:v>
                </c:pt>
                <c:pt idx="40">
                  <c:v>0.4015</c:v>
                </c:pt>
                <c:pt idx="41">
                  <c:v>0.3591</c:v>
                </c:pt>
                <c:pt idx="42">
                  <c:v>0.4054</c:v>
                </c:pt>
                <c:pt idx="43">
                  <c:v>0.3784</c:v>
                </c:pt>
                <c:pt idx="44">
                  <c:v>0.4015</c:v>
                </c:pt>
                <c:pt idx="45">
                  <c:v>0.4517</c:v>
                </c:pt>
                <c:pt idx="46">
                  <c:v>0.3977</c:v>
                </c:pt>
                <c:pt idx="47">
                  <c:v>0.4054</c:v>
                </c:pt>
                <c:pt idx="48">
                  <c:v>0.3977</c:v>
                </c:pt>
                <c:pt idx="49">
                  <c:v>0.4093</c:v>
                </c:pt>
                <c:pt idx="50">
                  <c:v>0.4054</c:v>
                </c:pt>
                <c:pt idx="51">
                  <c:v>0.3822</c:v>
                </c:pt>
                <c:pt idx="52">
                  <c:v>0.3977</c:v>
                </c:pt>
                <c:pt idx="53">
                  <c:v>0.39</c:v>
                </c:pt>
                <c:pt idx="54">
                  <c:v>0.4324</c:v>
                </c:pt>
                <c:pt idx="55">
                  <c:v>0.4247</c:v>
                </c:pt>
                <c:pt idx="56">
                  <c:v>0.3707</c:v>
                </c:pt>
                <c:pt idx="57">
                  <c:v>0.39</c:v>
                </c:pt>
                <c:pt idx="58">
                  <c:v>0.3629</c:v>
                </c:pt>
                <c:pt idx="59">
                  <c:v>0.39</c:v>
                </c:pt>
                <c:pt idx="60">
                  <c:v>0.3784</c:v>
                </c:pt>
                <c:pt idx="61">
                  <c:v>0.3552</c:v>
                </c:pt>
                <c:pt idx="62">
                  <c:v>0.3745</c:v>
                </c:pt>
                <c:pt idx="63">
                  <c:v>0.3514</c:v>
                </c:pt>
                <c:pt idx="64">
                  <c:v>0.3745</c:v>
                </c:pt>
                <c:pt idx="65">
                  <c:v>0.3552</c:v>
                </c:pt>
                <c:pt idx="66">
                  <c:v>0.3475</c:v>
                </c:pt>
                <c:pt idx="67">
                  <c:v>0.3591</c:v>
                </c:pt>
                <c:pt idx="68">
                  <c:v>0.3591</c:v>
                </c:pt>
                <c:pt idx="69">
                  <c:v>0.3514</c:v>
                </c:pt>
                <c:pt idx="70">
                  <c:v>0.3436</c:v>
                </c:pt>
                <c:pt idx="71">
                  <c:v>0.3552</c:v>
                </c:pt>
                <c:pt idx="72">
                  <c:v>0.3282</c:v>
                </c:pt>
                <c:pt idx="73">
                  <c:v>0.3436</c:v>
                </c:pt>
                <c:pt idx="74">
                  <c:v>0.3552</c:v>
                </c:pt>
                <c:pt idx="75">
                  <c:v>0.3398</c:v>
                </c:pt>
                <c:pt idx="76">
                  <c:v>0.3475</c:v>
                </c:pt>
                <c:pt idx="77">
                  <c:v>0.3552</c:v>
                </c:pt>
                <c:pt idx="78">
                  <c:v>0.3514</c:v>
                </c:pt>
                <c:pt idx="79">
                  <c:v>0.332</c:v>
                </c:pt>
                <c:pt idx="80">
                  <c:v>0.3668</c:v>
                </c:pt>
                <c:pt idx="81">
                  <c:v>0.3475</c:v>
                </c:pt>
                <c:pt idx="82">
                  <c:v>0.3668</c:v>
                </c:pt>
                <c:pt idx="83">
                  <c:v>0.3475</c:v>
                </c:pt>
                <c:pt idx="84">
                  <c:v>0.3784</c:v>
                </c:pt>
                <c:pt idx="85">
                  <c:v>0.3629</c:v>
                </c:pt>
                <c:pt idx="86">
                  <c:v>0.3591</c:v>
                </c:pt>
                <c:pt idx="87">
                  <c:v>0.3591</c:v>
                </c:pt>
                <c:pt idx="88">
                  <c:v>0.3707</c:v>
                </c:pt>
                <c:pt idx="89">
                  <c:v>0.3591</c:v>
                </c:pt>
                <c:pt idx="90">
                  <c:v>0.332</c:v>
                </c:pt>
                <c:pt idx="91">
                  <c:v>0.3514</c:v>
                </c:pt>
                <c:pt idx="92">
                  <c:v>0.3552</c:v>
                </c:pt>
                <c:pt idx="93">
                  <c:v>0.3166</c:v>
                </c:pt>
                <c:pt idx="94">
                  <c:v>0.3629</c:v>
                </c:pt>
                <c:pt idx="95">
                  <c:v>0.3514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150288"/>
        <c:axId val="-2059061584"/>
      </c:scatterChart>
      <c:valAx>
        <c:axId val="-2057150288"/>
        <c:scaling>
          <c:orientation val="minMax"/>
          <c:max val="10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PCA</a:t>
                </a:r>
                <a:r>
                  <a:rPr lang="en-US" sz="2400" baseline="0">
                    <a:latin typeface="Arial"/>
                    <a:cs typeface="Arial"/>
                  </a:rPr>
                  <a:t> Dimensions</a:t>
                </a:r>
                <a:endParaRPr lang="en-US" sz="240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/>
                <a:cs typeface="Arial"/>
              </a:defRPr>
            </a:pPr>
            <a:endParaRPr lang="en-US"/>
          </a:p>
        </c:txPr>
        <c:crossAx val="-2059061584"/>
        <c:crosses val="autoZero"/>
        <c:crossBetween val="midCat"/>
      </c:valAx>
      <c:valAx>
        <c:axId val="-205906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Error</a:t>
                </a:r>
                <a:r>
                  <a:rPr lang="en-US" sz="2400" baseline="0">
                    <a:latin typeface="Arial"/>
                    <a:cs typeface="Arial"/>
                  </a:rPr>
                  <a:t> Rate</a:t>
                </a:r>
                <a:endParaRPr lang="en-US" sz="240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/>
                <a:cs typeface="Arial"/>
              </a:defRPr>
            </a:pPr>
            <a:endParaRPr lang="en-US"/>
          </a:p>
        </c:txPr>
        <c:crossAx val="-2057150288"/>
        <c:crosses val="autoZero"/>
        <c:crossBetween val="midCat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830328034609"/>
          <c:y val="0.0575896001194894"/>
          <c:w val="0.45867289474283"/>
          <c:h val="0.82527196582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 Guess</c:v>
                </c:pt>
              </c:strCache>
            </c:strRef>
          </c:tx>
          <c:spPr>
            <a:solidFill>
              <a:srgbClr val="0080FF"/>
            </a:solidFill>
          </c:spPr>
          <c:invertIfNegative val="0"/>
          <c:dLbls>
            <c:dLbl>
              <c:idx val="0"/>
              <c:layout>
                <c:manualLayout>
                  <c:x val="0.00480530869315651"/>
                  <c:y val="0.00934778928463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49.75%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Error Rate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0.4975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 Forest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Error Rate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802144"/>
        <c:axId val="-2041800304"/>
      </c:barChart>
      <c:catAx>
        <c:axId val="-204180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Arial"/>
              </a:defRPr>
            </a:pPr>
            <a:endParaRPr lang="en-US"/>
          </a:p>
        </c:txPr>
        <c:crossAx val="-2041800304"/>
        <c:crosses val="autoZero"/>
        <c:auto val="1"/>
        <c:lblAlgn val="ctr"/>
        <c:lblOffset val="100"/>
        <c:noMultiLvlLbl val="0"/>
      </c:catAx>
      <c:valAx>
        <c:axId val="-2041800304"/>
        <c:scaling>
          <c:orientation val="minMax"/>
          <c:max val="1.0"/>
          <c:min val="0.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2400" b="1" i="0">
                <a:latin typeface="Arial"/>
              </a:defRPr>
            </a:pPr>
            <a:endParaRPr lang="en-US"/>
          </a:p>
        </c:txPr>
        <c:crossAx val="-2041802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 i="0" u="none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DF7DA-A5A8-DE43-B05B-B69EB12D298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C8F11-8D8D-F34F-A49A-538E9DCAB0F3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/>
              <a:cs typeface="Arial"/>
            </a:rPr>
            <a:t>EEG Signal</a:t>
          </a:r>
        </a:p>
      </dgm:t>
    </dgm:pt>
    <dgm:pt modelId="{2646C036-8A4B-864D-ABE6-28A4D2005965}" type="parTrans" cxnId="{28AF1ACC-B209-F548-9547-3E42974D8FCC}">
      <dgm:prSet/>
      <dgm:spPr/>
      <dgm:t>
        <a:bodyPr/>
        <a:lstStyle/>
        <a:p>
          <a:endParaRPr lang="en-US"/>
        </a:p>
      </dgm:t>
    </dgm:pt>
    <dgm:pt modelId="{D0C0556D-0E11-DE43-9C04-053C54886B10}" type="sibTrans" cxnId="{28AF1ACC-B209-F548-9547-3E42974D8FCC}">
      <dgm:prSet/>
      <dgm:spPr/>
      <dgm:t>
        <a:bodyPr/>
        <a:lstStyle/>
        <a:p>
          <a:endParaRPr lang="en-US"/>
        </a:p>
      </dgm:t>
    </dgm:pt>
    <dgm:pt modelId="{423EA136-FE7E-034B-91B2-0974F4B5A326}" type="asst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dirty="0">
              <a:solidFill>
                <a:srgbClr val="000000"/>
              </a:solidFill>
              <a:latin typeface="Arial"/>
              <a:cs typeface="Arial"/>
            </a:rPr>
            <a:t>Standard/Normal</a:t>
          </a:r>
        </a:p>
      </dgm:t>
    </dgm:pt>
    <dgm:pt modelId="{672A0EAD-8D11-EF49-95DD-C168F3B13152}" type="parTrans" cxnId="{3819F006-D701-A541-B871-1AE9CC1AB6AF}">
      <dgm:prSet/>
      <dgm:spPr/>
      <dgm:t>
        <a:bodyPr/>
        <a:lstStyle/>
        <a:p>
          <a:endParaRPr lang="en-US"/>
        </a:p>
      </dgm:t>
    </dgm:pt>
    <dgm:pt modelId="{ACAC56F1-0654-9348-9F32-0959E7E00FF2}" type="sibTrans" cxnId="{3819F006-D701-A541-B871-1AE9CC1AB6AF}">
      <dgm:prSet/>
      <dgm:spPr/>
      <dgm:t>
        <a:bodyPr/>
        <a:lstStyle/>
        <a:p>
          <a:endParaRPr lang="en-US"/>
        </a:p>
      </dgm:t>
    </dgm:pt>
    <dgm:pt modelId="{204594D9-8BAA-E340-8411-4D210286B57D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dirty="0">
              <a:solidFill>
                <a:srgbClr val="000000"/>
              </a:solidFill>
              <a:latin typeface="Arial"/>
              <a:cs typeface="Arial"/>
            </a:rPr>
            <a:t>Nonstandard/Abnormal</a:t>
          </a:r>
        </a:p>
      </dgm:t>
    </dgm:pt>
    <dgm:pt modelId="{AB5949ED-9C75-204C-80B8-4AB180BB8DF3}" type="parTrans" cxnId="{FDBF805A-3D47-8F41-96F0-370F87CBEC00}">
      <dgm:prSet/>
      <dgm:spPr/>
      <dgm:t>
        <a:bodyPr/>
        <a:lstStyle/>
        <a:p>
          <a:endParaRPr lang="en-US"/>
        </a:p>
      </dgm:t>
    </dgm:pt>
    <dgm:pt modelId="{464144F3-ECF4-9042-B340-69AA9F601921}" type="sibTrans" cxnId="{FDBF805A-3D47-8F41-96F0-370F87CBEC00}">
      <dgm:prSet/>
      <dgm:spPr/>
      <dgm:t>
        <a:bodyPr/>
        <a:lstStyle/>
        <a:p>
          <a:endParaRPr lang="en-US"/>
        </a:p>
      </dgm:t>
    </dgm:pt>
    <dgm:pt modelId="{EA8496C0-9070-2943-931F-1DE1BD773202}" type="asst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>
              <a:solidFill>
                <a:srgbClr val="000000"/>
              </a:solidFill>
              <a:latin typeface="Arial"/>
              <a:cs typeface="Arial"/>
            </a:rPr>
            <a:t>Healthy</a:t>
          </a:r>
        </a:p>
      </dgm:t>
    </dgm:pt>
    <dgm:pt modelId="{3E6279BC-69FA-914E-A614-932FC3101907}" type="parTrans" cxnId="{59F34045-FC71-B341-AF03-FFE78D699841}">
      <dgm:prSet/>
      <dgm:spPr/>
      <dgm:t>
        <a:bodyPr/>
        <a:lstStyle/>
        <a:p>
          <a:endParaRPr lang="en-US"/>
        </a:p>
      </dgm:t>
    </dgm:pt>
    <dgm:pt modelId="{A16585E4-FE21-C04D-B650-4D9C48946EB8}" type="sibTrans" cxnId="{59F34045-FC71-B341-AF03-FFE78D699841}">
      <dgm:prSet/>
      <dgm:spPr/>
      <dgm:t>
        <a:bodyPr/>
        <a:lstStyle/>
        <a:p>
          <a:endParaRPr lang="en-US"/>
        </a:p>
      </dgm:t>
    </dgm:pt>
    <dgm:pt modelId="{DEA3692B-356E-4842-9173-08142E34C4C6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>
              <a:solidFill>
                <a:srgbClr val="000000"/>
              </a:solidFill>
              <a:latin typeface="Arial"/>
              <a:cs typeface="Arial"/>
            </a:rPr>
            <a:t>Benign Variant</a:t>
          </a:r>
        </a:p>
      </dgm:t>
    </dgm:pt>
    <dgm:pt modelId="{8482ECDF-C32C-2A45-86A5-CF0344D66D61}" type="parTrans" cxnId="{C331F122-9E8C-1543-AF18-CDC90A16EA1E}">
      <dgm:prSet/>
      <dgm:spPr/>
      <dgm:t>
        <a:bodyPr/>
        <a:lstStyle/>
        <a:p>
          <a:endParaRPr lang="en-US"/>
        </a:p>
      </dgm:t>
    </dgm:pt>
    <dgm:pt modelId="{5C320D4D-F780-3143-89C9-D2050F3E3E20}" type="sibTrans" cxnId="{C331F122-9E8C-1543-AF18-CDC90A16EA1E}">
      <dgm:prSet/>
      <dgm:spPr/>
      <dgm:t>
        <a:bodyPr/>
        <a:lstStyle/>
        <a:p>
          <a:endParaRPr lang="en-US"/>
        </a:p>
      </dgm:t>
    </dgm:pt>
    <dgm:pt modelId="{47A95070-3499-5845-942C-7B667E1BB7A0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i="0" dirty="0">
              <a:solidFill>
                <a:srgbClr val="000000"/>
              </a:solidFill>
              <a:latin typeface="Arial"/>
            </a:rPr>
            <a:t>Healthy</a:t>
          </a:r>
        </a:p>
      </dgm:t>
    </dgm:pt>
    <dgm:pt modelId="{8D704E8F-7356-1B46-ADEE-BB48CFD879A8}" type="parTrans" cxnId="{08637F5D-F402-5649-AFE9-833636EBC73D}">
      <dgm:prSet/>
      <dgm:spPr/>
      <dgm:t>
        <a:bodyPr/>
        <a:lstStyle/>
        <a:p>
          <a:endParaRPr lang="en-US"/>
        </a:p>
      </dgm:t>
    </dgm:pt>
    <dgm:pt modelId="{C2CE2AFA-0752-E84B-A35B-FED64D993AC8}" type="sibTrans" cxnId="{08637F5D-F402-5649-AFE9-833636EBC73D}">
      <dgm:prSet/>
      <dgm:spPr/>
      <dgm:t>
        <a:bodyPr/>
        <a:lstStyle/>
        <a:p>
          <a:endParaRPr lang="en-US"/>
        </a:p>
      </dgm:t>
    </dgm:pt>
    <dgm:pt modelId="{53CEF7E8-E715-CA48-A91E-DBCACB078E28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dirty="0">
              <a:solidFill>
                <a:srgbClr val="000000"/>
              </a:solidFill>
              <a:latin typeface="Arial"/>
              <a:cs typeface="Arial"/>
            </a:rPr>
            <a:t>True</a:t>
          </a:r>
          <a:r>
            <a:rPr lang="en-US" sz="1800" dirty="0">
              <a:solidFill>
                <a:srgbClr val="000000"/>
              </a:solidFill>
            </a:rPr>
            <a:t> </a:t>
          </a:r>
          <a:r>
            <a:rPr lang="en-US" sz="1800" b="1" i="0" dirty="0">
              <a:solidFill>
                <a:srgbClr val="000000"/>
              </a:solidFill>
              <a:latin typeface="Arial"/>
            </a:rPr>
            <a:t>Abnormality</a:t>
          </a:r>
        </a:p>
      </dgm:t>
    </dgm:pt>
    <dgm:pt modelId="{122E17D3-149A-0240-8AB7-36714FC292BF}" type="parTrans" cxnId="{86535386-63AB-DE44-8F91-8D7EE06F2A3E}">
      <dgm:prSet/>
      <dgm:spPr/>
      <dgm:t>
        <a:bodyPr/>
        <a:lstStyle/>
        <a:p>
          <a:endParaRPr lang="en-US"/>
        </a:p>
      </dgm:t>
    </dgm:pt>
    <dgm:pt modelId="{C8965CC3-8944-3841-882D-41D775B2C0E6}" type="sibTrans" cxnId="{86535386-63AB-DE44-8F91-8D7EE06F2A3E}">
      <dgm:prSet/>
      <dgm:spPr/>
      <dgm:t>
        <a:bodyPr/>
        <a:lstStyle/>
        <a:p>
          <a:endParaRPr lang="en-US"/>
        </a:p>
      </dgm:t>
    </dgm:pt>
    <dgm:pt modelId="{263F17F4-83E4-F24E-A9CE-A4DF4E903A2F}">
      <dgm:prSet phldrT="[Text]" custT="1"/>
      <dgm:spPr>
        <a:solidFill>
          <a:srgbClr val="66CCFF">
            <a:alpha val="50000"/>
          </a:srgbClr>
        </a:solidFill>
      </dgm:spPr>
      <dgm:t>
        <a:bodyPr/>
        <a:lstStyle/>
        <a:p>
          <a:r>
            <a:rPr lang="en-US" sz="1800" b="1" i="0" dirty="0">
              <a:solidFill>
                <a:srgbClr val="000000"/>
              </a:solidFill>
              <a:latin typeface="Arial"/>
            </a:rPr>
            <a:t>Unhealthy</a:t>
          </a:r>
        </a:p>
      </dgm:t>
    </dgm:pt>
    <dgm:pt modelId="{798721D7-2B62-FD47-8ABE-FAD02B074CDF}" type="parTrans" cxnId="{754533C4-4F04-5A4A-A6D3-809BA5C15DBC}">
      <dgm:prSet/>
      <dgm:spPr/>
      <dgm:t>
        <a:bodyPr/>
        <a:lstStyle/>
        <a:p>
          <a:endParaRPr lang="en-US"/>
        </a:p>
      </dgm:t>
    </dgm:pt>
    <dgm:pt modelId="{12E19C2F-EDB3-D047-964C-6EE0021E77B9}" type="sibTrans" cxnId="{754533C4-4F04-5A4A-A6D3-809BA5C15DBC}">
      <dgm:prSet/>
      <dgm:spPr/>
      <dgm:t>
        <a:bodyPr/>
        <a:lstStyle/>
        <a:p>
          <a:endParaRPr lang="en-US"/>
        </a:p>
      </dgm:t>
    </dgm:pt>
    <dgm:pt modelId="{C7A65795-57AA-0F4B-9F84-CC95C9498149}" type="pres">
      <dgm:prSet presAssocID="{F31DF7DA-A5A8-DE43-B05B-B69EB12D29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C756D-D31B-604E-81E6-6E6A42898F13}" type="pres">
      <dgm:prSet presAssocID="{D75C8F11-8D8D-F34F-A49A-538E9DCAB0F3}" presName="hierRoot1" presStyleCnt="0">
        <dgm:presLayoutVars>
          <dgm:hierBranch val="init"/>
        </dgm:presLayoutVars>
      </dgm:prSet>
      <dgm:spPr/>
    </dgm:pt>
    <dgm:pt modelId="{A5CCDA9E-39F7-7D44-A7AF-BD595375B8EA}" type="pres">
      <dgm:prSet presAssocID="{D75C8F11-8D8D-F34F-A49A-538E9DCAB0F3}" presName="rootComposite1" presStyleCnt="0"/>
      <dgm:spPr/>
    </dgm:pt>
    <dgm:pt modelId="{7815928A-91ED-6240-BC1D-1CE630EE2AF0}" type="pres">
      <dgm:prSet presAssocID="{D75C8F11-8D8D-F34F-A49A-538E9DCAB0F3}" presName="rootText1" presStyleLbl="node0" presStyleIdx="0" presStyleCnt="1" custScaleX="150268" custScaleY="180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D208E-AA5A-234E-83C4-762FFC269C07}" type="pres">
      <dgm:prSet presAssocID="{D75C8F11-8D8D-F34F-A49A-538E9DCAB0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7C3BE4-E796-C94B-90F6-1C3BB3F17558}" type="pres">
      <dgm:prSet presAssocID="{D75C8F11-8D8D-F34F-A49A-538E9DCAB0F3}" presName="hierChild2" presStyleCnt="0"/>
      <dgm:spPr/>
    </dgm:pt>
    <dgm:pt modelId="{492640DE-C250-0444-8D43-9707CF1318F2}" type="pres">
      <dgm:prSet presAssocID="{AB5949ED-9C75-204C-80B8-4AB180BB8DF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040951C-644B-6943-BD4B-11C1C9A16D83}" type="pres">
      <dgm:prSet presAssocID="{204594D9-8BAA-E340-8411-4D210286B57D}" presName="hierRoot2" presStyleCnt="0">
        <dgm:presLayoutVars>
          <dgm:hierBranch val="init"/>
        </dgm:presLayoutVars>
      </dgm:prSet>
      <dgm:spPr/>
    </dgm:pt>
    <dgm:pt modelId="{E3705B68-ECBA-8147-83B1-B88B21281608}" type="pres">
      <dgm:prSet presAssocID="{204594D9-8BAA-E340-8411-4D210286B57D}" presName="rootComposite" presStyleCnt="0"/>
      <dgm:spPr/>
    </dgm:pt>
    <dgm:pt modelId="{1D6DF0F5-91E3-C444-989A-8AEED64F0613}" type="pres">
      <dgm:prSet presAssocID="{204594D9-8BAA-E340-8411-4D210286B57D}" presName="rootText" presStyleLbl="node2" presStyleIdx="0" presStyleCnt="1" custScaleX="202862" custScaleY="165968" custLinFactX="4643" custLinFactY="-100000" custLinFactNeighborX="100000" custLinFactNeighborY="-159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B4777-B8AD-9A48-8027-8C19BCD65D09}" type="pres">
      <dgm:prSet presAssocID="{204594D9-8BAA-E340-8411-4D210286B57D}" presName="rootConnector" presStyleLbl="node2" presStyleIdx="0" presStyleCnt="1"/>
      <dgm:spPr/>
      <dgm:t>
        <a:bodyPr/>
        <a:lstStyle/>
        <a:p>
          <a:endParaRPr lang="en-US"/>
        </a:p>
      </dgm:t>
    </dgm:pt>
    <dgm:pt modelId="{CF00AB66-15A1-3A4B-815C-CABC95CDEB66}" type="pres">
      <dgm:prSet presAssocID="{204594D9-8BAA-E340-8411-4D210286B57D}" presName="hierChild4" presStyleCnt="0"/>
      <dgm:spPr/>
    </dgm:pt>
    <dgm:pt modelId="{DB162F1B-96B8-174F-B3CE-6C4D126D68B9}" type="pres">
      <dgm:prSet presAssocID="{8482ECDF-C32C-2A45-86A5-CF0344D66D61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798EA76-8F75-3542-93FA-B9D74689E0B0}" type="pres">
      <dgm:prSet presAssocID="{DEA3692B-356E-4842-9173-08142E34C4C6}" presName="hierRoot2" presStyleCnt="0">
        <dgm:presLayoutVars>
          <dgm:hierBranch val="init"/>
        </dgm:presLayoutVars>
      </dgm:prSet>
      <dgm:spPr/>
    </dgm:pt>
    <dgm:pt modelId="{2D37B866-E394-6147-A8F8-19E36F21A045}" type="pres">
      <dgm:prSet presAssocID="{DEA3692B-356E-4842-9173-08142E34C4C6}" presName="rootComposite" presStyleCnt="0"/>
      <dgm:spPr/>
    </dgm:pt>
    <dgm:pt modelId="{7DD41828-B918-FC48-B438-CDBFFA7BCC08}" type="pres">
      <dgm:prSet presAssocID="{DEA3692B-356E-4842-9173-08142E34C4C6}" presName="rootText" presStyleLbl="node3" presStyleIdx="0" presStyleCnt="2" custScaleX="210461" custScaleY="124573" custLinFactX="40463" custLinFactY="-6017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B4925-ADD8-1C48-B4D1-906C2362621A}" type="pres">
      <dgm:prSet presAssocID="{DEA3692B-356E-4842-9173-08142E34C4C6}" presName="rootConnector" presStyleLbl="node3" presStyleIdx="0" presStyleCnt="2"/>
      <dgm:spPr/>
      <dgm:t>
        <a:bodyPr/>
        <a:lstStyle/>
        <a:p>
          <a:endParaRPr lang="en-US"/>
        </a:p>
      </dgm:t>
    </dgm:pt>
    <dgm:pt modelId="{7B5F1AA3-C3CD-F44B-9B78-04D5570F434E}" type="pres">
      <dgm:prSet presAssocID="{DEA3692B-356E-4842-9173-08142E34C4C6}" presName="hierChild4" presStyleCnt="0"/>
      <dgm:spPr/>
    </dgm:pt>
    <dgm:pt modelId="{ED0F2446-FE91-F942-8E86-6393410A0AC8}" type="pres">
      <dgm:prSet presAssocID="{8D704E8F-7356-1B46-ADEE-BB48CFD879A8}" presName="Name37" presStyleLbl="parChTrans1D4" presStyleIdx="0" presStyleCnt="2"/>
      <dgm:spPr/>
      <dgm:t>
        <a:bodyPr/>
        <a:lstStyle/>
        <a:p>
          <a:endParaRPr lang="en-US"/>
        </a:p>
      </dgm:t>
    </dgm:pt>
    <dgm:pt modelId="{C4923C97-FA19-524A-A648-31FAF9C714F5}" type="pres">
      <dgm:prSet presAssocID="{47A95070-3499-5845-942C-7B667E1BB7A0}" presName="hierRoot2" presStyleCnt="0">
        <dgm:presLayoutVars>
          <dgm:hierBranch val="init"/>
        </dgm:presLayoutVars>
      </dgm:prSet>
      <dgm:spPr/>
    </dgm:pt>
    <dgm:pt modelId="{825EF919-4C31-5442-A23F-A7B0B1D71133}" type="pres">
      <dgm:prSet presAssocID="{47A95070-3499-5845-942C-7B667E1BB7A0}" presName="rootComposite" presStyleCnt="0"/>
      <dgm:spPr/>
    </dgm:pt>
    <dgm:pt modelId="{02D38462-B8C4-1C4F-B5F1-FBA90794E656}" type="pres">
      <dgm:prSet presAssocID="{47A95070-3499-5845-942C-7B667E1BB7A0}" presName="rootText" presStyleLbl="node4" presStyleIdx="0" presStyleCnt="2" custScaleX="132116" custScaleY="136520" custLinFactY="-57142" custLinFactNeighborX="-393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DF8FC0-428A-E142-8167-AE90C941BBC3}" type="pres">
      <dgm:prSet presAssocID="{47A95070-3499-5845-942C-7B667E1BB7A0}" presName="rootConnector" presStyleLbl="node4" presStyleIdx="0" presStyleCnt="2"/>
      <dgm:spPr/>
      <dgm:t>
        <a:bodyPr/>
        <a:lstStyle/>
        <a:p>
          <a:endParaRPr lang="en-US"/>
        </a:p>
      </dgm:t>
    </dgm:pt>
    <dgm:pt modelId="{1A60365B-6346-4945-A33D-08AB2E8A466B}" type="pres">
      <dgm:prSet presAssocID="{47A95070-3499-5845-942C-7B667E1BB7A0}" presName="hierChild4" presStyleCnt="0"/>
      <dgm:spPr/>
    </dgm:pt>
    <dgm:pt modelId="{10746858-181A-B047-88B9-1B2A8D5BAC3A}" type="pres">
      <dgm:prSet presAssocID="{47A95070-3499-5845-942C-7B667E1BB7A0}" presName="hierChild5" presStyleCnt="0"/>
      <dgm:spPr/>
    </dgm:pt>
    <dgm:pt modelId="{6346D0E4-B95F-214A-A6D9-9397AECDF8FB}" type="pres">
      <dgm:prSet presAssocID="{DEA3692B-356E-4842-9173-08142E34C4C6}" presName="hierChild5" presStyleCnt="0"/>
      <dgm:spPr/>
    </dgm:pt>
    <dgm:pt modelId="{48D2FCD4-BC5E-2C4F-8332-004E9C3FDA73}" type="pres">
      <dgm:prSet presAssocID="{122E17D3-149A-0240-8AB7-36714FC292B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CCA3575-A1AD-BC49-9740-081290F075B4}" type="pres">
      <dgm:prSet presAssocID="{53CEF7E8-E715-CA48-A91E-DBCACB078E28}" presName="hierRoot2" presStyleCnt="0">
        <dgm:presLayoutVars>
          <dgm:hierBranch val="init"/>
        </dgm:presLayoutVars>
      </dgm:prSet>
      <dgm:spPr/>
    </dgm:pt>
    <dgm:pt modelId="{8E7217B5-2806-C14E-B7F1-6A5D2A270D02}" type="pres">
      <dgm:prSet presAssocID="{53CEF7E8-E715-CA48-A91E-DBCACB078E28}" presName="rootComposite" presStyleCnt="0"/>
      <dgm:spPr/>
    </dgm:pt>
    <dgm:pt modelId="{ECC71D15-7F31-284D-86FE-4F2789E528C0}" type="pres">
      <dgm:prSet presAssocID="{53CEF7E8-E715-CA48-A91E-DBCACB078E28}" presName="rootText" presStyleLbl="node3" presStyleIdx="1" presStyleCnt="2" custScaleX="232757" custScaleY="119187" custLinFactX="60636" custLinFactY="-9019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CD831-EBE8-5B4F-AEBB-A5D870AF7D2E}" type="pres">
      <dgm:prSet presAssocID="{53CEF7E8-E715-CA48-A91E-DBCACB078E28}" presName="rootConnector" presStyleLbl="node3" presStyleIdx="1" presStyleCnt="2"/>
      <dgm:spPr/>
      <dgm:t>
        <a:bodyPr/>
        <a:lstStyle/>
        <a:p>
          <a:endParaRPr lang="en-US"/>
        </a:p>
      </dgm:t>
    </dgm:pt>
    <dgm:pt modelId="{7E590962-0D1E-AC42-9786-2F395D046A38}" type="pres">
      <dgm:prSet presAssocID="{53CEF7E8-E715-CA48-A91E-DBCACB078E28}" presName="hierChild4" presStyleCnt="0"/>
      <dgm:spPr/>
    </dgm:pt>
    <dgm:pt modelId="{70FC5346-D404-3942-8DF6-FF4C2A00DC99}" type="pres">
      <dgm:prSet presAssocID="{798721D7-2B62-FD47-8ABE-FAD02B074CDF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3258FD1-8757-8D40-BC81-A0FC342E35C9}" type="pres">
      <dgm:prSet presAssocID="{263F17F4-83E4-F24E-A9CE-A4DF4E903A2F}" presName="hierRoot2" presStyleCnt="0">
        <dgm:presLayoutVars>
          <dgm:hierBranch val="init"/>
        </dgm:presLayoutVars>
      </dgm:prSet>
      <dgm:spPr/>
    </dgm:pt>
    <dgm:pt modelId="{0469AED8-6C07-C643-9848-93B6F9165745}" type="pres">
      <dgm:prSet presAssocID="{263F17F4-83E4-F24E-A9CE-A4DF4E903A2F}" presName="rootComposite" presStyleCnt="0"/>
      <dgm:spPr/>
    </dgm:pt>
    <dgm:pt modelId="{0BBEBEA2-A4EB-A446-939D-87A0B124887C}" type="pres">
      <dgm:prSet presAssocID="{263F17F4-83E4-F24E-A9CE-A4DF4E903A2F}" presName="rootText" presStyleLbl="node4" presStyleIdx="1" presStyleCnt="2" custScaleX="173042" custScaleY="143008" custLinFactX="100000" custLinFactY="-89323" custLinFactNeighborX="10373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74425-B36C-F64D-BA37-CF21428BA2F7}" type="pres">
      <dgm:prSet presAssocID="{263F17F4-83E4-F24E-A9CE-A4DF4E903A2F}" presName="rootConnector" presStyleLbl="node4" presStyleIdx="1" presStyleCnt="2"/>
      <dgm:spPr/>
      <dgm:t>
        <a:bodyPr/>
        <a:lstStyle/>
        <a:p>
          <a:endParaRPr lang="en-US"/>
        </a:p>
      </dgm:t>
    </dgm:pt>
    <dgm:pt modelId="{972EEA55-7A54-1D40-A824-30006DA4EC9C}" type="pres">
      <dgm:prSet presAssocID="{263F17F4-83E4-F24E-A9CE-A4DF4E903A2F}" presName="hierChild4" presStyleCnt="0"/>
      <dgm:spPr/>
    </dgm:pt>
    <dgm:pt modelId="{84CC6C31-B393-B346-AD92-33A364C7C922}" type="pres">
      <dgm:prSet presAssocID="{263F17F4-83E4-F24E-A9CE-A4DF4E903A2F}" presName="hierChild5" presStyleCnt="0"/>
      <dgm:spPr/>
    </dgm:pt>
    <dgm:pt modelId="{611636AE-D63C-014A-8900-1BC357BE1C24}" type="pres">
      <dgm:prSet presAssocID="{53CEF7E8-E715-CA48-A91E-DBCACB078E28}" presName="hierChild5" presStyleCnt="0"/>
      <dgm:spPr/>
    </dgm:pt>
    <dgm:pt modelId="{0A2676D7-F4D5-CD4B-AC01-8F8A9BB777B5}" type="pres">
      <dgm:prSet presAssocID="{204594D9-8BAA-E340-8411-4D210286B57D}" presName="hierChild5" presStyleCnt="0"/>
      <dgm:spPr/>
    </dgm:pt>
    <dgm:pt modelId="{CA3F5AAF-BAEA-EB49-8D4F-29A5F73D329F}" type="pres">
      <dgm:prSet presAssocID="{D75C8F11-8D8D-F34F-A49A-538E9DCAB0F3}" presName="hierChild3" presStyleCnt="0"/>
      <dgm:spPr/>
    </dgm:pt>
    <dgm:pt modelId="{D3E0FAA5-1BAC-7D44-AF27-F9D40D24532E}" type="pres">
      <dgm:prSet presAssocID="{672A0EAD-8D11-EF49-95DD-C168F3B1315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44893E79-24C4-424D-898E-EBCF78481474}" type="pres">
      <dgm:prSet presAssocID="{423EA136-FE7E-034B-91B2-0974F4B5A326}" presName="hierRoot3" presStyleCnt="0">
        <dgm:presLayoutVars>
          <dgm:hierBranch val="init"/>
        </dgm:presLayoutVars>
      </dgm:prSet>
      <dgm:spPr/>
    </dgm:pt>
    <dgm:pt modelId="{9DE91DE4-E52E-9847-B7A2-16767CB75EEE}" type="pres">
      <dgm:prSet presAssocID="{423EA136-FE7E-034B-91B2-0974F4B5A326}" presName="rootComposite3" presStyleCnt="0"/>
      <dgm:spPr/>
    </dgm:pt>
    <dgm:pt modelId="{46FB3C9B-3C37-1A49-9FAE-C486CEADC5B4}" type="pres">
      <dgm:prSet presAssocID="{423EA136-FE7E-034B-91B2-0974F4B5A326}" presName="rootText3" presStyleLbl="asst1" presStyleIdx="0" presStyleCnt="2" custScaleX="200758" custScaleY="185438" custLinFactNeighborX="-67537" custLinFactNeighborY="-3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B6C86-2894-7843-9AE2-2D232B81147D}" type="pres">
      <dgm:prSet presAssocID="{423EA136-FE7E-034B-91B2-0974F4B5A326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A17FB07-EB17-B94D-9C16-2D2F13E13FC8}" type="pres">
      <dgm:prSet presAssocID="{423EA136-FE7E-034B-91B2-0974F4B5A326}" presName="hierChild6" presStyleCnt="0"/>
      <dgm:spPr/>
    </dgm:pt>
    <dgm:pt modelId="{94A17959-18AB-774D-92FF-2858735E6173}" type="pres">
      <dgm:prSet presAssocID="{423EA136-FE7E-034B-91B2-0974F4B5A326}" presName="hierChild7" presStyleCnt="0"/>
      <dgm:spPr/>
    </dgm:pt>
    <dgm:pt modelId="{60E9B0AD-79DF-024E-BBC4-4C9F3B15D65B}" type="pres">
      <dgm:prSet presAssocID="{3E6279BC-69FA-914E-A614-932FC3101907}" presName="Name111" presStyleLbl="parChTrans1D3" presStyleIdx="2" presStyleCnt="3"/>
      <dgm:spPr/>
      <dgm:t>
        <a:bodyPr/>
        <a:lstStyle/>
        <a:p>
          <a:endParaRPr lang="en-US"/>
        </a:p>
      </dgm:t>
    </dgm:pt>
    <dgm:pt modelId="{F5A39A87-C5DD-F045-95B6-7B0DC65604B9}" type="pres">
      <dgm:prSet presAssocID="{EA8496C0-9070-2943-931F-1DE1BD773202}" presName="hierRoot3" presStyleCnt="0">
        <dgm:presLayoutVars>
          <dgm:hierBranch val="init"/>
        </dgm:presLayoutVars>
      </dgm:prSet>
      <dgm:spPr/>
    </dgm:pt>
    <dgm:pt modelId="{DF539FD6-7B05-7E41-88F9-F5071C2F9C7E}" type="pres">
      <dgm:prSet presAssocID="{EA8496C0-9070-2943-931F-1DE1BD773202}" presName="rootComposite3" presStyleCnt="0"/>
      <dgm:spPr/>
    </dgm:pt>
    <dgm:pt modelId="{E3CD4441-7CBF-B746-A701-FF77E47DC87D}" type="pres">
      <dgm:prSet presAssocID="{EA8496C0-9070-2943-931F-1DE1BD773202}" presName="rootText3" presStyleLbl="asst1" presStyleIdx="1" presStyleCnt="2" custScaleX="155383" custScaleY="128890" custLinFactX="-36663" custLinFactNeighborX="-100000" custLinFactNeighborY="35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4E92C-3E3D-3D47-8202-252BE0BBDD36}" type="pres">
      <dgm:prSet presAssocID="{EA8496C0-9070-2943-931F-1DE1BD773202}" presName="rootConnector3" presStyleLbl="asst1" presStyleIdx="1" presStyleCnt="2"/>
      <dgm:spPr/>
      <dgm:t>
        <a:bodyPr/>
        <a:lstStyle/>
        <a:p>
          <a:endParaRPr lang="en-US"/>
        </a:p>
      </dgm:t>
    </dgm:pt>
    <dgm:pt modelId="{2BA0F426-C3C6-7648-AC60-F1E518307299}" type="pres">
      <dgm:prSet presAssocID="{EA8496C0-9070-2943-931F-1DE1BD773202}" presName="hierChild6" presStyleCnt="0"/>
      <dgm:spPr/>
    </dgm:pt>
    <dgm:pt modelId="{0ABCE846-7B0A-8E4D-9583-A82EB219BEEF}" type="pres">
      <dgm:prSet presAssocID="{EA8496C0-9070-2943-931F-1DE1BD773202}" presName="hierChild7" presStyleCnt="0"/>
      <dgm:spPr/>
    </dgm:pt>
  </dgm:ptLst>
  <dgm:cxnLst>
    <dgm:cxn modelId="{846AE58E-4EBD-A141-BF17-CACA7DCEFB23}" type="presOf" srcId="{53CEF7E8-E715-CA48-A91E-DBCACB078E28}" destId="{ECC71D15-7F31-284D-86FE-4F2789E528C0}" srcOrd="0" destOrd="0" presId="urn:microsoft.com/office/officeart/2005/8/layout/orgChart1"/>
    <dgm:cxn modelId="{6B1564A7-47D9-B649-9042-E717804745A9}" type="presOf" srcId="{F31DF7DA-A5A8-DE43-B05B-B69EB12D2989}" destId="{C7A65795-57AA-0F4B-9F84-CC95C9498149}" srcOrd="0" destOrd="0" presId="urn:microsoft.com/office/officeart/2005/8/layout/orgChart1"/>
    <dgm:cxn modelId="{2E1ED638-42D6-3B4A-834A-2E816115083C}" type="presOf" srcId="{672A0EAD-8D11-EF49-95DD-C168F3B13152}" destId="{D3E0FAA5-1BAC-7D44-AF27-F9D40D24532E}" srcOrd="0" destOrd="0" presId="urn:microsoft.com/office/officeart/2005/8/layout/orgChart1"/>
    <dgm:cxn modelId="{01A7E1E9-3060-1F48-AAB7-18640AD26F03}" type="presOf" srcId="{423EA136-FE7E-034B-91B2-0974F4B5A326}" destId="{58CB6C86-2894-7843-9AE2-2D232B81147D}" srcOrd="1" destOrd="0" presId="urn:microsoft.com/office/officeart/2005/8/layout/orgChart1"/>
    <dgm:cxn modelId="{07114E24-EB54-A844-9FE2-65102D2BB0CB}" type="presOf" srcId="{204594D9-8BAA-E340-8411-4D210286B57D}" destId="{03CB4777-B8AD-9A48-8027-8C19BCD65D09}" srcOrd="1" destOrd="0" presId="urn:microsoft.com/office/officeart/2005/8/layout/orgChart1"/>
    <dgm:cxn modelId="{08637F5D-F402-5649-AFE9-833636EBC73D}" srcId="{DEA3692B-356E-4842-9173-08142E34C4C6}" destId="{47A95070-3499-5845-942C-7B667E1BB7A0}" srcOrd="0" destOrd="0" parTransId="{8D704E8F-7356-1B46-ADEE-BB48CFD879A8}" sibTransId="{C2CE2AFA-0752-E84B-A35B-FED64D993AC8}"/>
    <dgm:cxn modelId="{464342CB-D6C3-CF41-9D25-ECC4CB8F2265}" type="presOf" srcId="{53CEF7E8-E715-CA48-A91E-DBCACB078E28}" destId="{757CD831-EBE8-5B4F-AEBB-A5D870AF7D2E}" srcOrd="1" destOrd="0" presId="urn:microsoft.com/office/officeart/2005/8/layout/orgChart1"/>
    <dgm:cxn modelId="{97ED18A0-904B-B846-BAEC-05E5C1EDFF0C}" type="presOf" srcId="{263F17F4-83E4-F24E-A9CE-A4DF4E903A2F}" destId="{DB774425-B36C-F64D-BA37-CF21428BA2F7}" srcOrd="1" destOrd="0" presId="urn:microsoft.com/office/officeart/2005/8/layout/orgChart1"/>
    <dgm:cxn modelId="{AD687543-ECBB-CF48-8E35-4FCABA84FAA5}" type="presOf" srcId="{204594D9-8BAA-E340-8411-4D210286B57D}" destId="{1D6DF0F5-91E3-C444-989A-8AEED64F0613}" srcOrd="0" destOrd="0" presId="urn:microsoft.com/office/officeart/2005/8/layout/orgChart1"/>
    <dgm:cxn modelId="{86535386-63AB-DE44-8F91-8D7EE06F2A3E}" srcId="{204594D9-8BAA-E340-8411-4D210286B57D}" destId="{53CEF7E8-E715-CA48-A91E-DBCACB078E28}" srcOrd="1" destOrd="0" parTransId="{122E17D3-149A-0240-8AB7-36714FC292BF}" sibTransId="{C8965CC3-8944-3841-882D-41D775B2C0E6}"/>
    <dgm:cxn modelId="{A101CA2D-C4F1-9143-B908-1F64C1C5FFA7}" type="presOf" srcId="{DEA3692B-356E-4842-9173-08142E34C4C6}" destId="{7DD41828-B918-FC48-B438-CDBFFA7BCC08}" srcOrd="0" destOrd="0" presId="urn:microsoft.com/office/officeart/2005/8/layout/orgChart1"/>
    <dgm:cxn modelId="{487347DE-CE8C-F949-A0DD-A76EB0DD93C7}" type="presOf" srcId="{47A95070-3499-5845-942C-7B667E1BB7A0}" destId="{02D38462-B8C4-1C4F-B5F1-FBA90794E656}" srcOrd="0" destOrd="0" presId="urn:microsoft.com/office/officeart/2005/8/layout/orgChart1"/>
    <dgm:cxn modelId="{3819F006-D701-A541-B871-1AE9CC1AB6AF}" srcId="{D75C8F11-8D8D-F34F-A49A-538E9DCAB0F3}" destId="{423EA136-FE7E-034B-91B2-0974F4B5A326}" srcOrd="0" destOrd="0" parTransId="{672A0EAD-8D11-EF49-95DD-C168F3B13152}" sibTransId="{ACAC56F1-0654-9348-9F32-0959E7E00FF2}"/>
    <dgm:cxn modelId="{59F34045-FC71-B341-AF03-FFE78D699841}" srcId="{423EA136-FE7E-034B-91B2-0974F4B5A326}" destId="{EA8496C0-9070-2943-931F-1DE1BD773202}" srcOrd="0" destOrd="0" parTransId="{3E6279BC-69FA-914E-A614-932FC3101907}" sibTransId="{A16585E4-FE21-C04D-B650-4D9C48946EB8}"/>
    <dgm:cxn modelId="{75C390E0-41A0-0641-B69D-B433099216AE}" type="presOf" srcId="{798721D7-2B62-FD47-8ABE-FAD02B074CDF}" destId="{70FC5346-D404-3942-8DF6-FF4C2A00DC99}" srcOrd="0" destOrd="0" presId="urn:microsoft.com/office/officeart/2005/8/layout/orgChart1"/>
    <dgm:cxn modelId="{754533C4-4F04-5A4A-A6D3-809BA5C15DBC}" srcId="{53CEF7E8-E715-CA48-A91E-DBCACB078E28}" destId="{263F17F4-83E4-F24E-A9CE-A4DF4E903A2F}" srcOrd="0" destOrd="0" parTransId="{798721D7-2B62-FD47-8ABE-FAD02B074CDF}" sibTransId="{12E19C2F-EDB3-D047-964C-6EE0021E77B9}"/>
    <dgm:cxn modelId="{E77E969A-D9B7-6748-A751-6CC464D596B3}" type="presOf" srcId="{8D704E8F-7356-1B46-ADEE-BB48CFD879A8}" destId="{ED0F2446-FE91-F942-8E86-6393410A0AC8}" srcOrd="0" destOrd="0" presId="urn:microsoft.com/office/officeart/2005/8/layout/orgChart1"/>
    <dgm:cxn modelId="{A2AF1E76-4016-FF44-B7A6-DE4DAE17DCCE}" type="presOf" srcId="{EA8496C0-9070-2943-931F-1DE1BD773202}" destId="{9454E92C-3E3D-3D47-8202-252BE0BBDD36}" srcOrd="1" destOrd="0" presId="urn:microsoft.com/office/officeart/2005/8/layout/orgChart1"/>
    <dgm:cxn modelId="{7DBDAD96-6B1A-E648-A917-3ECE91EE3D18}" type="presOf" srcId="{AB5949ED-9C75-204C-80B8-4AB180BB8DF3}" destId="{492640DE-C250-0444-8D43-9707CF1318F2}" srcOrd="0" destOrd="0" presId="urn:microsoft.com/office/officeart/2005/8/layout/orgChart1"/>
    <dgm:cxn modelId="{AFC71E7A-FDD3-FA4F-A762-E319E92BD9BC}" type="presOf" srcId="{D75C8F11-8D8D-F34F-A49A-538E9DCAB0F3}" destId="{3DAD208E-AA5A-234E-83C4-762FFC269C07}" srcOrd="1" destOrd="0" presId="urn:microsoft.com/office/officeart/2005/8/layout/orgChart1"/>
    <dgm:cxn modelId="{0AD1020F-4076-4641-8980-1ADD125E8404}" type="presOf" srcId="{423EA136-FE7E-034B-91B2-0974F4B5A326}" destId="{46FB3C9B-3C37-1A49-9FAE-C486CEADC5B4}" srcOrd="0" destOrd="0" presId="urn:microsoft.com/office/officeart/2005/8/layout/orgChart1"/>
    <dgm:cxn modelId="{28AF1ACC-B209-F548-9547-3E42974D8FCC}" srcId="{F31DF7DA-A5A8-DE43-B05B-B69EB12D2989}" destId="{D75C8F11-8D8D-F34F-A49A-538E9DCAB0F3}" srcOrd="0" destOrd="0" parTransId="{2646C036-8A4B-864D-ABE6-28A4D2005965}" sibTransId="{D0C0556D-0E11-DE43-9C04-053C54886B10}"/>
    <dgm:cxn modelId="{C35E3ADA-110D-D848-9F1E-3BE22F260BAD}" type="presOf" srcId="{3E6279BC-69FA-914E-A614-932FC3101907}" destId="{60E9B0AD-79DF-024E-BBC4-4C9F3B15D65B}" srcOrd="0" destOrd="0" presId="urn:microsoft.com/office/officeart/2005/8/layout/orgChart1"/>
    <dgm:cxn modelId="{2FD584DD-6DA6-7747-B807-0193FC51C276}" type="presOf" srcId="{47A95070-3499-5845-942C-7B667E1BB7A0}" destId="{5ADF8FC0-428A-E142-8167-AE90C941BBC3}" srcOrd="1" destOrd="0" presId="urn:microsoft.com/office/officeart/2005/8/layout/orgChart1"/>
    <dgm:cxn modelId="{A5B48655-28B7-2D40-8C1B-B81D84E8379F}" type="presOf" srcId="{122E17D3-149A-0240-8AB7-36714FC292BF}" destId="{48D2FCD4-BC5E-2C4F-8332-004E9C3FDA73}" srcOrd="0" destOrd="0" presId="urn:microsoft.com/office/officeart/2005/8/layout/orgChart1"/>
    <dgm:cxn modelId="{AF00951D-75B0-784C-81E7-CCA518266E2A}" type="presOf" srcId="{DEA3692B-356E-4842-9173-08142E34C4C6}" destId="{B49B4925-ADD8-1C48-B4D1-906C2362621A}" srcOrd="1" destOrd="0" presId="urn:microsoft.com/office/officeart/2005/8/layout/orgChart1"/>
    <dgm:cxn modelId="{F8DE0FD3-E867-4547-8C4B-2489F3B94284}" type="presOf" srcId="{8482ECDF-C32C-2A45-86A5-CF0344D66D61}" destId="{DB162F1B-96B8-174F-B3CE-6C4D126D68B9}" srcOrd="0" destOrd="0" presId="urn:microsoft.com/office/officeart/2005/8/layout/orgChart1"/>
    <dgm:cxn modelId="{8533FDDA-BF6A-CF40-8C22-ACFBE4433FA9}" type="presOf" srcId="{D75C8F11-8D8D-F34F-A49A-538E9DCAB0F3}" destId="{7815928A-91ED-6240-BC1D-1CE630EE2AF0}" srcOrd="0" destOrd="0" presId="urn:microsoft.com/office/officeart/2005/8/layout/orgChart1"/>
    <dgm:cxn modelId="{C331F122-9E8C-1543-AF18-CDC90A16EA1E}" srcId="{204594D9-8BAA-E340-8411-4D210286B57D}" destId="{DEA3692B-356E-4842-9173-08142E34C4C6}" srcOrd="0" destOrd="0" parTransId="{8482ECDF-C32C-2A45-86A5-CF0344D66D61}" sibTransId="{5C320D4D-F780-3143-89C9-D2050F3E3E20}"/>
    <dgm:cxn modelId="{3471438F-4A8A-8D4B-A25D-45E1A014343E}" type="presOf" srcId="{263F17F4-83E4-F24E-A9CE-A4DF4E903A2F}" destId="{0BBEBEA2-A4EB-A446-939D-87A0B124887C}" srcOrd="0" destOrd="0" presId="urn:microsoft.com/office/officeart/2005/8/layout/orgChart1"/>
    <dgm:cxn modelId="{FDBF805A-3D47-8F41-96F0-370F87CBEC00}" srcId="{D75C8F11-8D8D-F34F-A49A-538E9DCAB0F3}" destId="{204594D9-8BAA-E340-8411-4D210286B57D}" srcOrd="1" destOrd="0" parTransId="{AB5949ED-9C75-204C-80B8-4AB180BB8DF3}" sibTransId="{464144F3-ECF4-9042-B340-69AA9F601921}"/>
    <dgm:cxn modelId="{6FFDE60C-DFBB-014F-AE3A-B3AF88929795}" type="presOf" srcId="{EA8496C0-9070-2943-931F-1DE1BD773202}" destId="{E3CD4441-7CBF-B746-A701-FF77E47DC87D}" srcOrd="0" destOrd="0" presId="urn:microsoft.com/office/officeart/2005/8/layout/orgChart1"/>
    <dgm:cxn modelId="{D116EF50-0F8B-2840-BEDD-3E34DCFA4357}" type="presParOf" srcId="{C7A65795-57AA-0F4B-9F84-CC95C9498149}" destId="{12DC756D-D31B-604E-81E6-6E6A42898F13}" srcOrd="0" destOrd="0" presId="urn:microsoft.com/office/officeart/2005/8/layout/orgChart1"/>
    <dgm:cxn modelId="{8BF6E7C8-11BB-EB4A-B9E3-C8D75F95A352}" type="presParOf" srcId="{12DC756D-D31B-604E-81E6-6E6A42898F13}" destId="{A5CCDA9E-39F7-7D44-A7AF-BD595375B8EA}" srcOrd="0" destOrd="0" presId="urn:microsoft.com/office/officeart/2005/8/layout/orgChart1"/>
    <dgm:cxn modelId="{468A8287-A504-2140-B0A7-D087A672547E}" type="presParOf" srcId="{A5CCDA9E-39F7-7D44-A7AF-BD595375B8EA}" destId="{7815928A-91ED-6240-BC1D-1CE630EE2AF0}" srcOrd="0" destOrd="0" presId="urn:microsoft.com/office/officeart/2005/8/layout/orgChart1"/>
    <dgm:cxn modelId="{3FCC454F-2B0D-9442-9C43-99E5EE8B4DEA}" type="presParOf" srcId="{A5CCDA9E-39F7-7D44-A7AF-BD595375B8EA}" destId="{3DAD208E-AA5A-234E-83C4-762FFC269C07}" srcOrd="1" destOrd="0" presId="urn:microsoft.com/office/officeart/2005/8/layout/orgChart1"/>
    <dgm:cxn modelId="{124DD489-3C46-034C-8EE2-E2CAAE5DBD9D}" type="presParOf" srcId="{12DC756D-D31B-604E-81E6-6E6A42898F13}" destId="{AE7C3BE4-E796-C94B-90F6-1C3BB3F17558}" srcOrd="1" destOrd="0" presId="urn:microsoft.com/office/officeart/2005/8/layout/orgChart1"/>
    <dgm:cxn modelId="{38D5854E-B30B-644E-9315-4FFD464D006C}" type="presParOf" srcId="{AE7C3BE4-E796-C94B-90F6-1C3BB3F17558}" destId="{492640DE-C250-0444-8D43-9707CF1318F2}" srcOrd="0" destOrd="0" presId="urn:microsoft.com/office/officeart/2005/8/layout/orgChart1"/>
    <dgm:cxn modelId="{80FB069D-ABD7-0844-AD95-FCE52D2B75CF}" type="presParOf" srcId="{AE7C3BE4-E796-C94B-90F6-1C3BB3F17558}" destId="{5040951C-644B-6943-BD4B-11C1C9A16D83}" srcOrd="1" destOrd="0" presId="urn:microsoft.com/office/officeart/2005/8/layout/orgChart1"/>
    <dgm:cxn modelId="{35B417B4-0A0B-4C40-868B-A421BBA4B511}" type="presParOf" srcId="{5040951C-644B-6943-BD4B-11C1C9A16D83}" destId="{E3705B68-ECBA-8147-83B1-B88B21281608}" srcOrd="0" destOrd="0" presId="urn:microsoft.com/office/officeart/2005/8/layout/orgChart1"/>
    <dgm:cxn modelId="{3BF9BF83-F4F1-B048-AE96-2D76E89C3ADF}" type="presParOf" srcId="{E3705B68-ECBA-8147-83B1-B88B21281608}" destId="{1D6DF0F5-91E3-C444-989A-8AEED64F0613}" srcOrd="0" destOrd="0" presId="urn:microsoft.com/office/officeart/2005/8/layout/orgChart1"/>
    <dgm:cxn modelId="{A9589F5C-A8F7-CE45-89B4-B4F50D20B32A}" type="presParOf" srcId="{E3705B68-ECBA-8147-83B1-B88B21281608}" destId="{03CB4777-B8AD-9A48-8027-8C19BCD65D09}" srcOrd="1" destOrd="0" presId="urn:microsoft.com/office/officeart/2005/8/layout/orgChart1"/>
    <dgm:cxn modelId="{091AD5D2-ED42-5F45-82A0-E9787679D424}" type="presParOf" srcId="{5040951C-644B-6943-BD4B-11C1C9A16D83}" destId="{CF00AB66-15A1-3A4B-815C-CABC95CDEB66}" srcOrd="1" destOrd="0" presId="urn:microsoft.com/office/officeart/2005/8/layout/orgChart1"/>
    <dgm:cxn modelId="{48DFA261-CD4E-9641-A1BC-ADE59602E8FD}" type="presParOf" srcId="{CF00AB66-15A1-3A4B-815C-CABC95CDEB66}" destId="{DB162F1B-96B8-174F-B3CE-6C4D126D68B9}" srcOrd="0" destOrd="0" presId="urn:microsoft.com/office/officeart/2005/8/layout/orgChart1"/>
    <dgm:cxn modelId="{AAFB30F3-7B11-B34A-9C3A-37868DBEDF69}" type="presParOf" srcId="{CF00AB66-15A1-3A4B-815C-CABC95CDEB66}" destId="{F798EA76-8F75-3542-93FA-B9D74689E0B0}" srcOrd="1" destOrd="0" presId="urn:microsoft.com/office/officeart/2005/8/layout/orgChart1"/>
    <dgm:cxn modelId="{1237CABF-BA5B-864C-9B16-FE90EBC4ADF4}" type="presParOf" srcId="{F798EA76-8F75-3542-93FA-B9D74689E0B0}" destId="{2D37B866-E394-6147-A8F8-19E36F21A045}" srcOrd="0" destOrd="0" presId="urn:microsoft.com/office/officeart/2005/8/layout/orgChart1"/>
    <dgm:cxn modelId="{6F594D5F-75B0-024F-BCEE-ECF1B7E010F5}" type="presParOf" srcId="{2D37B866-E394-6147-A8F8-19E36F21A045}" destId="{7DD41828-B918-FC48-B438-CDBFFA7BCC08}" srcOrd="0" destOrd="0" presId="urn:microsoft.com/office/officeart/2005/8/layout/orgChart1"/>
    <dgm:cxn modelId="{09B028EB-CA54-7349-B1F4-1935B86CAD33}" type="presParOf" srcId="{2D37B866-E394-6147-A8F8-19E36F21A045}" destId="{B49B4925-ADD8-1C48-B4D1-906C2362621A}" srcOrd="1" destOrd="0" presId="urn:microsoft.com/office/officeart/2005/8/layout/orgChart1"/>
    <dgm:cxn modelId="{C1680062-DFD2-3740-9504-19DEBD4C3B98}" type="presParOf" srcId="{F798EA76-8F75-3542-93FA-B9D74689E0B0}" destId="{7B5F1AA3-C3CD-F44B-9B78-04D5570F434E}" srcOrd="1" destOrd="0" presId="urn:microsoft.com/office/officeart/2005/8/layout/orgChart1"/>
    <dgm:cxn modelId="{54BC26DF-0896-3F47-9931-7B81FD976BB3}" type="presParOf" srcId="{7B5F1AA3-C3CD-F44B-9B78-04D5570F434E}" destId="{ED0F2446-FE91-F942-8E86-6393410A0AC8}" srcOrd="0" destOrd="0" presId="urn:microsoft.com/office/officeart/2005/8/layout/orgChart1"/>
    <dgm:cxn modelId="{E7041B4E-C3D6-4F4D-976A-E48356BC6532}" type="presParOf" srcId="{7B5F1AA3-C3CD-F44B-9B78-04D5570F434E}" destId="{C4923C97-FA19-524A-A648-31FAF9C714F5}" srcOrd="1" destOrd="0" presId="urn:microsoft.com/office/officeart/2005/8/layout/orgChart1"/>
    <dgm:cxn modelId="{935AD6F4-0867-6942-953E-0F2C83349DC3}" type="presParOf" srcId="{C4923C97-FA19-524A-A648-31FAF9C714F5}" destId="{825EF919-4C31-5442-A23F-A7B0B1D71133}" srcOrd="0" destOrd="0" presId="urn:microsoft.com/office/officeart/2005/8/layout/orgChart1"/>
    <dgm:cxn modelId="{3BB2732A-DEF4-D24B-B37A-79A9C1810FD5}" type="presParOf" srcId="{825EF919-4C31-5442-A23F-A7B0B1D71133}" destId="{02D38462-B8C4-1C4F-B5F1-FBA90794E656}" srcOrd="0" destOrd="0" presId="urn:microsoft.com/office/officeart/2005/8/layout/orgChart1"/>
    <dgm:cxn modelId="{087EB17E-9DCA-544E-8714-8903C2999064}" type="presParOf" srcId="{825EF919-4C31-5442-A23F-A7B0B1D71133}" destId="{5ADF8FC0-428A-E142-8167-AE90C941BBC3}" srcOrd="1" destOrd="0" presId="urn:microsoft.com/office/officeart/2005/8/layout/orgChart1"/>
    <dgm:cxn modelId="{E43CB1A0-A115-4346-90F7-6457906A02ED}" type="presParOf" srcId="{C4923C97-FA19-524A-A648-31FAF9C714F5}" destId="{1A60365B-6346-4945-A33D-08AB2E8A466B}" srcOrd="1" destOrd="0" presId="urn:microsoft.com/office/officeart/2005/8/layout/orgChart1"/>
    <dgm:cxn modelId="{DC45BFA8-077F-AD4B-9110-C446244C50D4}" type="presParOf" srcId="{C4923C97-FA19-524A-A648-31FAF9C714F5}" destId="{10746858-181A-B047-88B9-1B2A8D5BAC3A}" srcOrd="2" destOrd="0" presId="urn:microsoft.com/office/officeart/2005/8/layout/orgChart1"/>
    <dgm:cxn modelId="{D4B4AA6E-02A1-5A4E-A5C2-A974B9008B2B}" type="presParOf" srcId="{F798EA76-8F75-3542-93FA-B9D74689E0B0}" destId="{6346D0E4-B95F-214A-A6D9-9397AECDF8FB}" srcOrd="2" destOrd="0" presId="urn:microsoft.com/office/officeart/2005/8/layout/orgChart1"/>
    <dgm:cxn modelId="{E15BE82E-626C-5148-BB27-1E71BDD51F49}" type="presParOf" srcId="{CF00AB66-15A1-3A4B-815C-CABC95CDEB66}" destId="{48D2FCD4-BC5E-2C4F-8332-004E9C3FDA73}" srcOrd="2" destOrd="0" presId="urn:microsoft.com/office/officeart/2005/8/layout/orgChart1"/>
    <dgm:cxn modelId="{F8D444E2-03AA-214E-81B3-70CCC3178A30}" type="presParOf" srcId="{CF00AB66-15A1-3A4B-815C-CABC95CDEB66}" destId="{5CCA3575-A1AD-BC49-9740-081290F075B4}" srcOrd="3" destOrd="0" presId="urn:microsoft.com/office/officeart/2005/8/layout/orgChart1"/>
    <dgm:cxn modelId="{FB7C9705-4C54-7E42-95D5-06A455E7FA58}" type="presParOf" srcId="{5CCA3575-A1AD-BC49-9740-081290F075B4}" destId="{8E7217B5-2806-C14E-B7F1-6A5D2A270D02}" srcOrd="0" destOrd="0" presId="urn:microsoft.com/office/officeart/2005/8/layout/orgChart1"/>
    <dgm:cxn modelId="{83F2A195-77F7-B446-AC27-DF0863893225}" type="presParOf" srcId="{8E7217B5-2806-C14E-B7F1-6A5D2A270D02}" destId="{ECC71D15-7F31-284D-86FE-4F2789E528C0}" srcOrd="0" destOrd="0" presId="urn:microsoft.com/office/officeart/2005/8/layout/orgChart1"/>
    <dgm:cxn modelId="{FBD97472-0985-6A49-B1B9-2450BA5BBEAE}" type="presParOf" srcId="{8E7217B5-2806-C14E-B7F1-6A5D2A270D02}" destId="{757CD831-EBE8-5B4F-AEBB-A5D870AF7D2E}" srcOrd="1" destOrd="0" presId="urn:microsoft.com/office/officeart/2005/8/layout/orgChart1"/>
    <dgm:cxn modelId="{A384CFAE-D022-B34F-A525-DEF2D14E5DB0}" type="presParOf" srcId="{5CCA3575-A1AD-BC49-9740-081290F075B4}" destId="{7E590962-0D1E-AC42-9786-2F395D046A38}" srcOrd="1" destOrd="0" presId="urn:microsoft.com/office/officeart/2005/8/layout/orgChart1"/>
    <dgm:cxn modelId="{E60D6D53-322D-9C4C-9594-A566E0303CBF}" type="presParOf" srcId="{7E590962-0D1E-AC42-9786-2F395D046A38}" destId="{70FC5346-D404-3942-8DF6-FF4C2A00DC99}" srcOrd="0" destOrd="0" presId="urn:microsoft.com/office/officeart/2005/8/layout/orgChart1"/>
    <dgm:cxn modelId="{B74B61A0-7A12-6E42-830D-DCF3343CD5E9}" type="presParOf" srcId="{7E590962-0D1E-AC42-9786-2F395D046A38}" destId="{93258FD1-8757-8D40-BC81-A0FC342E35C9}" srcOrd="1" destOrd="0" presId="urn:microsoft.com/office/officeart/2005/8/layout/orgChart1"/>
    <dgm:cxn modelId="{17C33C8D-F1DA-F045-8853-D517BC2EE629}" type="presParOf" srcId="{93258FD1-8757-8D40-BC81-A0FC342E35C9}" destId="{0469AED8-6C07-C643-9848-93B6F9165745}" srcOrd="0" destOrd="0" presId="urn:microsoft.com/office/officeart/2005/8/layout/orgChart1"/>
    <dgm:cxn modelId="{DB376C22-C8C7-C243-A3DF-B91FC197D815}" type="presParOf" srcId="{0469AED8-6C07-C643-9848-93B6F9165745}" destId="{0BBEBEA2-A4EB-A446-939D-87A0B124887C}" srcOrd="0" destOrd="0" presId="urn:microsoft.com/office/officeart/2005/8/layout/orgChart1"/>
    <dgm:cxn modelId="{2C98B2CB-2C98-9F4E-8554-29F313B22236}" type="presParOf" srcId="{0469AED8-6C07-C643-9848-93B6F9165745}" destId="{DB774425-B36C-F64D-BA37-CF21428BA2F7}" srcOrd="1" destOrd="0" presId="urn:microsoft.com/office/officeart/2005/8/layout/orgChart1"/>
    <dgm:cxn modelId="{49EEA834-0C44-F548-98AA-62B6C13ADBE8}" type="presParOf" srcId="{93258FD1-8757-8D40-BC81-A0FC342E35C9}" destId="{972EEA55-7A54-1D40-A824-30006DA4EC9C}" srcOrd="1" destOrd="0" presId="urn:microsoft.com/office/officeart/2005/8/layout/orgChart1"/>
    <dgm:cxn modelId="{F2651743-C975-9540-9C1B-37F372AC39A7}" type="presParOf" srcId="{93258FD1-8757-8D40-BC81-A0FC342E35C9}" destId="{84CC6C31-B393-B346-AD92-33A364C7C922}" srcOrd="2" destOrd="0" presId="urn:microsoft.com/office/officeart/2005/8/layout/orgChart1"/>
    <dgm:cxn modelId="{C280381B-5363-7B4D-BD03-5F3750DDEC03}" type="presParOf" srcId="{5CCA3575-A1AD-BC49-9740-081290F075B4}" destId="{611636AE-D63C-014A-8900-1BC357BE1C24}" srcOrd="2" destOrd="0" presId="urn:microsoft.com/office/officeart/2005/8/layout/orgChart1"/>
    <dgm:cxn modelId="{9A44979A-1786-644A-B7C3-009401D1DB30}" type="presParOf" srcId="{5040951C-644B-6943-BD4B-11C1C9A16D83}" destId="{0A2676D7-F4D5-CD4B-AC01-8F8A9BB777B5}" srcOrd="2" destOrd="0" presId="urn:microsoft.com/office/officeart/2005/8/layout/orgChart1"/>
    <dgm:cxn modelId="{B28AC133-7272-6B44-A333-10ADFC755826}" type="presParOf" srcId="{12DC756D-D31B-604E-81E6-6E6A42898F13}" destId="{CA3F5AAF-BAEA-EB49-8D4F-29A5F73D329F}" srcOrd="2" destOrd="0" presId="urn:microsoft.com/office/officeart/2005/8/layout/orgChart1"/>
    <dgm:cxn modelId="{BB95F1FF-3381-3F48-8635-026804E9ECA0}" type="presParOf" srcId="{CA3F5AAF-BAEA-EB49-8D4F-29A5F73D329F}" destId="{D3E0FAA5-1BAC-7D44-AF27-F9D40D24532E}" srcOrd="0" destOrd="0" presId="urn:microsoft.com/office/officeart/2005/8/layout/orgChart1"/>
    <dgm:cxn modelId="{11B27F5A-8743-114B-975C-6679480144D7}" type="presParOf" srcId="{CA3F5AAF-BAEA-EB49-8D4F-29A5F73D329F}" destId="{44893E79-24C4-424D-898E-EBCF78481474}" srcOrd="1" destOrd="0" presId="urn:microsoft.com/office/officeart/2005/8/layout/orgChart1"/>
    <dgm:cxn modelId="{6D01626B-D717-2645-81E1-0293646E8F0A}" type="presParOf" srcId="{44893E79-24C4-424D-898E-EBCF78481474}" destId="{9DE91DE4-E52E-9847-B7A2-16767CB75EEE}" srcOrd="0" destOrd="0" presId="urn:microsoft.com/office/officeart/2005/8/layout/orgChart1"/>
    <dgm:cxn modelId="{C28584B8-4CA6-7140-B7A9-52ABA6838A84}" type="presParOf" srcId="{9DE91DE4-E52E-9847-B7A2-16767CB75EEE}" destId="{46FB3C9B-3C37-1A49-9FAE-C486CEADC5B4}" srcOrd="0" destOrd="0" presId="urn:microsoft.com/office/officeart/2005/8/layout/orgChart1"/>
    <dgm:cxn modelId="{E36A35A4-B697-A848-B354-AAA60D764030}" type="presParOf" srcId="{9DE91DE4-E52E-9847-B7A2-16767CB75EEE}" destId="{58CB6C86-2894-7843-9AE2-2D232B81147D}" srcOrd="1" destOrd="0" presId="urn:microsoft.com/office/officeart/2005/8/layout/orgChart1"/>
    <dgm:cxn modelId="{30CA487C-A213-4642-A48E-1B72E28D8E55}" type="presParOf" srcId="{44893E79-24C4-424D-898E-EBCF78481474}" destId="{FA17FB07-EB17-B94D-9C16-2D2F13E13FC8}" srcOrd="1" destOrd="0" presId="urn:microsoft.com/office/officeart/2005/8/layout/orgChart1"/>
    <dgm:cxn modelId="{21016660-40C8-B349-ACB1-8448F08D325C}" type="presParOf" srcId="{44893E79-24C4-424D-898E-EBCF78481474}" destId="{94A17959-18AB-774D-92FF-2858735E6173}" srcOrd="2" destOrd="0" presId="urn:microsoft.com/office/officeart/2005/8/layout/orgChart1"/>
    <dgm:cxn modelId="{4ED0885C-8AF0-4543-97BF-EC13C2EF1B28}" type="presParOf" srcId="{94A17959-18AB-774D-92FF-2858735E6173}" destId="{60E9B0AD-79DF-024E-BBC4-4C9F3B15D65B}" srcOrd="0" destOrd="0" presId="urn:microsoft.com/office/officeart/2005/8/layout/orgChart1"/>
    <dgm:cxn modelId="{94F3D844-7B98-B049-90D1-2A67812FBBD2}" type="presParOf" srcId="{94A17959-18AB-774D-92FF-2858735E6173}" destId="{F5A39A87-C5DD-F045-95B6-7B0DC65604B9}" srcOrd="1" destOrd="0" presId="urn:microsoft.com/office/officeart/2005/8/layout/orgChart1"/>
    <dgm:cxn modelId="{FC000013-4962-6749-89D2-F3409237A046}" type="presParOf" srcId="{F5A39A87-C5DD-F045-95B6-7B0DC65604B9}" destId="{DF539FD6-7B05-7E41-88F9-F5071C2F9C7E}" srcOrd="0" destOrd="0" presId="urn:microsoft.com/office/officeart/2005/8/layout/orgChart1"/>
    <dgm:cxn modelId="{23EB939B-AE90-DB43-8892-77C7311A1779}" type="presParOf" srcId="{DF539FD6-7B05-7E41-88F9-F5071C2F9C7E}" destId="{E3CD4441-7CBF-B746-A701-FF77E47DC87D}" srcOrd="0" destOrd="0" presId="urn:microsoft.com/office/officeart/2005/8/layout/orgChart1"/>
    <dgm:cxn modelId="{593265D0-61C5-6442-B03C-3DB412155A6A}" type="presParOf" srcId="{DF539FD6-7B05-7E41-88F9-F5071C2F9C7E}" destId="{9454E92C-3E3D-3D47-8202-252BE0BBDD36}" srcOrd="1" destOrd="0" presId="urn:microsoft.com/office/officeart/2005/8/layout/orgChart1"/>
    <dgm:cxn modelId="{DBAD8912-678C-D445-A7EB-B5CB3A24A694}" type="presParOf" srcId="{F5A39A87-C5DD-F045-95B6-7B0DC65604B9}" destId="{2BA0F426-C3C6-7648-AC60-F1E518307299}" srcOrd="1" destOrd="0" presId="urn:microsoft.com/office/officeart/2005/8/layout/orgChart1"/>
    <dgm:cxn modelId="{BA832554-A992-5E47-A7CA-BB45E0D4E123}" type="presParOf" srcId="{F5A39A87-C5DD-F045-95B6-7B0DC65604B9}" destId="{0ABCE846-7B0A-8E4D-9583-A82EB219B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9B0AD-79DF-024E-BBC4-4C9F3B15D65B}">
      <dsp:nvSpPr>
        <dsp:cNvPr id="0" name=""/>
        <dsp:cNvSpPr/>
      </dsp:nvSpPr>
      <dsp:spPr>
        <a:xfrm>
          <a:off x="1364955" y="1395837"/>
          <a:ext cx="549686" cy="503119"/>
        </a:xfrm>
        <a:custGeom>
          <a:avLst/>
          <a:gdLst/>
          <a:ahLst/>
          <a:cxnLst/>
          <a:rect l="0" t="0" r="0" b="0"/>
          <a:pathLst>
            <a:path>
              <a:moveTo>
                <a:pt x="549686" y="0"/>
              </a:moveTo>
              <a:lnTo>
                <a:pt x="549686" y="503119"/>
              </a:lnTo>
              <a:lnTo>
                <a:pt x="0" y="5031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0FAA5-1BAC-7D44-AF27-F9D40D24532E}">
      <dsp:nvSpPr>
        <dsp:cNvPr id="0" name=""/>
        <dsp:cNvSpPr/>
      </dsp:nvSpPr>
      <dsp:spPr>
        <a:xfrm>
          <a:off x="2607592" y="622931"/>
          <a:ext cx="538716" cy="452870"/>
        </a:xfrm>
        <a:custGeom>
          <a:avLst/>
          <a:gdLst/>
          <a:ahLst/>
          <a:cxnLst/>
          <a:rect l="0" t="0" r="0" b="0"/>
          <a:pathLst>
            <a:path>
              <a:moveTo>
                <a:pt x="538716" y="0"/>
              </a:moveTo>
              <a:lnTo>
                <a:pt x="538716" y="452870"/>
              </a:lnTo>
              <a:lnTo>
                <a:pt x="0" y="4528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C5346-D404-3942-8DF6-FF4C2A00DC99}">
      <dsp:nvSpPr>
        <dsp:cNvPr id="0" name=""/>
        <dsp:cNvSpPr/>
      </dsp:nvSpPr>
      <dsp:spPr>
        <a:xfrm>
          <a:off x="4411442" y="2615548"/>
          <a:ext cx="378351" cy="39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781"/>
              </a:lnTo>
              <a:lnTo>
                <a:pt x="378351" y="3947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2FCD4-BC5E-2C4F-8332-004E9C3FDA73}">
      <dsp:nvSpPr>
        <dsp:cNvPr id="0" name=""/>
        <dsp:cNvSpPr/>
      </dsp:nvSpPr>
      <dsp:spPr>
        <a:xfrm>
          <a:off x="3868696" y="1821363"/>
          <a:ext cx="1185467" cy="382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05"/>
              </a:lnTo>
              <a:lnTo>
                <a:pt x="1185467" y="310305"/>
              </a:lnTo>
              <a:lnTo>
                <a:pt x="1185467" y="3827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F2446-FE91-F942-8E86-6393410A0AC8}">
      <dsp:nvSpPr>
        <dsp:cNvPr id="0" name=""/>
        <dsp:cNvSpPr/>
      </dsp:nvSpPr>
      <dsp:spPr>
        <a:xfrm>
          <a:off x="2547548" y="2737748"/>
          <a:ext cx="111384" cy="391053"/>
        </a:xfrm>
        <a:custGeom>
          <a:avLst/>
          <a:gdLst/>
          <a:ahLst/>
          <a:cxnLst/>
          <a:rect l="0" t="0" r="0" b="0"/>
          <a:pathLst>
            <a:path>
              <a:moveTo>
                <a:pt x="111384" y="0"/>
              </a:moveTo>
              <a:lnTo>
                <a:pt x="111384" y="391053"/>
              </a:lnTo>
              <a:lnTo>
                <a:pt x="0" y="3910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62F1B-96B8-174F-B3CE-6C4D126D68B9}">
      <dsp:nvSpPr>
        <dsp:cNvPr id="0" name=""/>
        <dsp:cNvSpPr/>
      </dsp:nvSpPr>
      <dsp:spPr>
        <a:xfrm>
          <a:off x="3240087" y="1821363"/>
          <a:ext cx="628608" cy="486399"/>
        </a:xfrm>
        <a:custGeom>
          <a:avLst/>
          <a:gdLst/>
          <a:ahLst/>
          <a:cxnLst/>
          <a:rect l="0" t="0" r="0" b="0"/>
          <a:pathLst>
            <a:path>
              <a:moveTo>
                <a:pt x="628608" y="0"/>
              </a:moveTo>
              <a:lnTo>
                <a:pt x="628608" y="413914"/>
              </a:lnTo>
              <a:lnTo>
                <a:pt x="0" y="413914"/>
              </a:lnTo>
              <a:lnTo>
                <a:pt x="0" y="4863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640DE-C250-0444-8D43-9707CF1318F2}">
      <dsp:nvSpPr>
        <dsp:cNvPr id="0" name=""/>
        <dsp:cNvSpPr/>
      </dsp:nvSpPr>
      <dsp:spPr>
        <a:xfrm>
          <a:off x="3146309" y="622931"/>
          <a:ext cx="722387" cy="62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79"/>
              </a:lnTo>
              <a:lnTo>
                <a:pt x="722387" y="553079"/>
              </a:lnTo>
              <a:lnTo>
                <a:pt x="722387" y="62556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5928A-91ED-6240-BC1D-1CE630EE2AF0}">
      <dsp:nvSpPr>
        <dsp:cNvPr id="0" name=""/>
        <dsp:cNvSpPr/>
      </dsp:nvSpPr>
      <dsp:spPr>
        <a:xfrm>
          <a:off x="2627632" y="467"/>
          <a:ext cx="1037352" cy="622464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/>
              <a:cs typeface="Arial"/>
            </a:rPr>
            <a:t>EEG Signal</a:t>
          </a:r>
        </a:p>
      </dsp:txBody>
      <dsp:txXfrm>
        <a:off x="2627632" y="467"/>
        <a:ext cx="1037352" cy="622464"/>
      </dsp:txXfrm>
    </dsp:sp>
    <dsp:sp modelId="{1D6DF0F5-91E3-C444-989A-8AEED64F0613}">
      <dsp:nvSpPr>
        <dsp:cNvPr id="0" name=""/>
        <dsp:cNvSpPr/>
      </dsp:nvSpPr>
      <dsp:spPr>
        <a:xfrm>
          <a:off x="3168482" y="1248496"/>
          <a:ext cx="1400427" cy="572867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latin typeface="Arial"/>
              <a:cs typeface="Arial"/>
            </a:rPr>
            <a:t>Nonstandard/Abnormal</a:t>
          </a:r>
        </a:p>
      </dsp:txBody>
      <dsp:txXfrm>
        <a:off x="3168482" y="1248496"/>
        <a:ext cx="1400427" cy="572867"/>
      </dsp:txXfrm>
    </dsp:sp>
    <dsp:sp modelId="{7DD41828-B918-FC48-B438-CDBFFA7BCC08}">
      <dsp:nvSpPr>
        <dsp:cNvPr id="0" name=""/>
        <dsp:cNvSpPr/>
      </dsp:nvSpPr>
      <dsp:spPr>
        <a:xfrm>
          <a:off x="2513644" y="2307763"/>
          <a:ext cx="1452885" cy="429985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  <a:latin typeface="Arial"/>
              <a:cs typeface="Arial"/>
            </a:rPr>
            <a:t>Benign Variant</a:t>
          </a:r>
        </a:p>
      </dsp:txBody>
      <dsp:txXfrm>
        <a:off x="2513644" y="2307763"/>
        <a:ext cx="1452885" cy="429985"/>
      </dsp:txXfrm>
    </dsp:sp>
    <dsp:sp modelId="{02D38462-B8C4-1C4F-B5F1-FBA90794E656}">
      <dsp:nvSpPr>
        <dsp:cNvPr id="0" name=""/>
        <dsp:cNvSpPr/>
      </dsp:nvSpPr>
      <dsp:spPr>
        <a:xfrm>
          <a:off x="1635506" y="2893191"/>
          <a:ext cx="912042" cy="471222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solidFill>
                <a:srgbClr val="000000"/>
              </a:solidFill>
              <a:latin typeface="Arial"/>
            </a:rPr>
            <a:t>Healthy</a:t>
          </a:r>
        </a:p>
      </dsp:txBody>
      <dsp:txXfrm>
        <a:off x="1635506" y="2893191"/>
        <a:ext cx="912042" cy="471222"/>
      </dsp:txXfrm>
    </dsp:sp>
    <dsp:sp modelId="{ECC71D15-7F31-284D-86FE-4F2789E528C0}">
      <dsp:nvSpPr>
        <dsp:cNvPr id="0" name=""/>
        <dsp:cNvSpPr/>
      </dsp:nvSpPr>
      <dsp:spPr>
        <a:xfrm>
          <a:off x="4250762" y="2204154"/>
          <a:ext cx="1606802" cy="411394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latin typeface="Arial"/>
              <a:cs typeface="Arial"/>
            </a:rPr>
            <a:t>True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b="1" i="0" kern="1200" dirty="0">
              <a:solidFill>
                <a:srgbClr val="000000"/>
              </a:solidFill>
              <a:latin typeface="Arial"/>
            </a:rPr>
            <a:t>Abnormality</a:t>
          </a:r>
        </a:p>
      </dsp:txBody>
      <dsp:txXfrm>
        <a:off x="4250762" y="2204154"/>
        <a:ext cx="1606802" cy="411394"/>
      </dsp:txXfrm>
    </dsp:sp>
    <dsp:sp modelId="{0BBEBEA2-A4EB-A446-939D-87A0B124887C}">
      <dsp:nvSpPr>
        <dsp:cNvPr id="0" name=""/>
        <dsp:cNvSpPr/>
      </dsp:nvSpPr>
      <dsp:spPr>
        <a:xfrm>
          <a:off x="4789793" y="2763522"/>
          <a:ext cx="1194569" cy="493617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solidFill>
                <a:srgbClr val="000000"/>
              </a:solidFill>
              <a:latin typeface="Arial"/>
            </a:rPr>
            <a:t>Unhealthy</a:t>
          </a:r>
        </a:p>
      </dsp:txBody>
      <dsp:txXfrm>
        <a:off x="4789793" y="2763522"/>
        <a:ext cx="1194569" cy="493617"/>
      </dsp:txXfrm>
    </dsp:sp>
    <dsp:sp modelId="{46FB3C9B-3C37-1A49-9FAE-C486CEADC5B4}">
      <dsp:nvSpPr>
        <dsp:cNvPr id="0" name=""/>
        <dsp:cNvSpPr/>
      </dsp:nvSpPr>
      <dsp:spPr>
        <a:xfrm>
          <a:off x="1221690" y="755766"/>
          <a:ext cx="1385902" cy="640071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latin typeface="Arial"/>
              <a:cs typeface="Arial"/>
            </a:rPr>
            <a:t>Standard/Normal</a:t>
          </a:r>
        </a:p>
      </dsp:txBody>
      <dsp:txXfrm>
        <a:off x="1221690" y="755766"/>
        <a:ext cx="1385902" cy="640071"/>
      </dsp:txXfrm>
    </dsp:sp>
    <dsp:sp modelId="{E3CD4441-7CBF-B746-A701-FF77E47DC87D}">
      <dsp:nvSpPr>
        <dsp:cNvPr id="0" name=""/>
        <dsp:cNvSpPr/>
      </dsp:nvSpPr>
      <dsp:spPr>
        <a:xfrm>
          <a:off x="292292" y="1676514"/>
          <a:ext cx="1072662" cy="444886"/>
        </a:xfrm>
        <a:prstGeom prst="rect">
          <a:avLst/>
        </a:prstGeom>
        <a:solidFill>
          <a:srgbClr val="66CCFF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  <a:latin typeface="Arial"/>
              <a:cs typeface="Arial"/>
            </a:rPr>
            <a:t>Healthy</a:t>
          </a:r>
        </a:p>
      </dsp:txBody>
      <dsp:txXfrm>
        <a:off x="292292" y="1676514"/>
        <a:ext cx="1072662" cy="44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9/26/15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9/26/15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149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298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448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597" algn="l" defTabSz="457149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5746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457149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0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5" y="10226676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6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19881" indent="0" algn="ctr">
              <a:buNone/>
              <a:defRPr/>
            </a:lvl2pPr>
            <a:lvl3pPr marL="839763" indent="0" algn="ctr">
              <a:buNone/>
              <a:defRPr/>
            </a:lvl3pPr>
            <a:lvl4pPr marL="1259644" indent="0" algn="ctr">
              <a:buNone/>
              <a:defRPr/>
            </a:lvl4pPr>
            <a:lvl5pPr marL="1679525" indent="0" algn="ctr">
              <a:buNone/>
              <a:defRPr/>
            </a:lvl5pPr>
            <a:lvl6pPr marL="2099406" indent="0" algn="ctr">
              <a:buNone/>
              <a:defRPr/>
            </a:lvl6pPr>
            <a:lvl7pPr marL="2519288" indent="0" algn="ctr">
              <a:buNone/>
              <a:defRPr/>
            </a:lvl7pPr>
            <a:lvl8pPr marL="2939169" indent="0" algn="ctr">
              <a:buNone/>
              <a:defRPr/>
            </a:lvl8pPr>
            <a:lvl9pPr marL="33590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5" y="2925764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4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438"/>
            <a:ext cx="43526075" cy="6537325"/>
          </a:xfrm>
        </p:spPr>
        <p:txBody>
          <a:bodyPr anchor="t"/>
          <a:lstStyle>
            <a:lvl1pPr algn="l">
              <a:defRPr sz="36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538"/>
            <a:ext cx="43526075" cy="7200900"/>
          </a:xfrm>
        </p:spPr>
        <p:txBody>
          <a:bodyPr anchor="b"/>
          <a:lstStyle>
            <a:lvl1pPr marL="0" indent="0">
              <a:buNone/>
              <a:defRPr sz="1857"/>
            </a:lvl1pPr>
            <a:lvl2pPr marL="419881" indent="0">
              <a:buNone/>
              <a:defRPr sz="1643"/>
            </a:lvl2pPr>
            <a:lvl3pPr marL="839763" indent="0">
              <a:buNone/>
              <a:defRPr sz="1500"/>
            </a:lvl3pPr>
            <a:lvl4pPr marL="1259644" indent="0">
              <a:buNone/>
              <a:defRPr sz="1286"/>
            </a:lvl4pPr>
            <a:lvl5pPr marL="1679525" indent="0">
              <a:buNone/>
              <a:defRPr sz="1286"/>
            </a:lvl5pPr>
            <a:lvl6pPr marL="2099406" indent="0">
              <a:buNone/>
              <a:defRPr sz="1286"/>
            </a:lvl6pPr>
            <a:lvl7pPr marL="2519288" indent="0">
              <a:buNone/>
              <a:defRPr sz="1286"/>
            </a:lvl7pPr>
            <a:lvl8pPr marL="2939169" indent="0">
              <a:buNone/>
              <a:defRPr sz="1286"/>
            </a:lvl8pPr>
            <a:lvl9pPr marL="3359050" indent="0">
              <a:buNone/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4" y="9510714"/>
            <a:ext cx="21686837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2" y="9510714"/>
            <a:ext cx="21686838" cy="19750087"/>
          </a:xfrm>
        </p:spPr>
        <p:txBody>
          <a:bodyPr/>
          <a:lstStyle>
            <a:lvl1pPr>
              <a:defRPr sz="2571"/>
            </a:lvl1pPr>
            <a:lvl2pPr>
              <a:defRPr sz="2214"/>
            </a:lvl2pPr>
            <a:lvl3pPr>
              <a:defRPr sz="1857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0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1" indent="0">
              <a:buNone/>
              <a:defRPr sz="1857" b="1"/>
            </a:lvl2pPr>
            <a:lvl3pPr marL="839763" indent="0">
              <a:buNone/>
              <a:defRPr sz="1643" b="1"/>
            </a:lvl3pPr>
            <a:lvl4pPr marL="1259644" indent="0">
              <a:buNone/>
              <a:defRPr sz="1500" b="1"/>
            </a:lvl4pPr>
            <a:lvl5pPr marL="1679525" indent="0">
              <a:buNone/>
              <a:defRPr sz="1500" b="1"/>
            </a:lvl5pPr>
            <a:lvl6pPr marL="2099406" indent="0">
              <a:buNone/>
              <a:defRPr sz="1500" b="1"/>
            </a:lvl6pPr>
            <a:lvl7pPr marL="2519288" indent="0">
              <a:buNone/>
              <a:defRPr sz="1500" b="1"/>
            </a:lvl7pPr>
            <a:lvl8pPr marL="2939169" indent="0">
              <a:buNone/>
              <a:defRPr sz="1500" b="1"/>
            </a:lvl8pPr>
            <a:lvl9pPr marL="33590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1"/>
            <a:ext cx="22625050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7" y="7369175"/>
            <a:ext cx="22632988" cy="3070225"/>
          </a:xfrm>
        </p:spPr>
        <p:txBody>
          <a:bodyPr anchor="b"/>
          <a:lstStyle>
            <a:lvl1pPr marL="0" indent="0">
              <a:buNone/>
              <a:defRPr sz="2214" b="1"/>
            </a:lvl1pPr>
            <a:lvl2pPr marL="419881" indent="0">
              <a:buNone/>
              <a:defRPr sz="1857" b="1"/>
            </a:lvl2pPr>
            <a:lvl3pPr marL="839763" indent="0">
              <a:buNone/>
              <a:defRPr sz="1643" b="1"/>
            </a:lvl3pPr>
            <a:lvl4pPr marL="1259644" indent="0">
              <a:buNone/>
              <a:defRPr sz="1500" b="1"/>
            </a:lvl4pPr>
            <a:lvl5pPr marL="1679525" indent="0">
              <a:buNone/>
              <a:defRPr sz="1500" b="1"/>
            </a:lvl5pPr>
            <a:lvl6pPr marL="2099406" indent="0">
              <a:buNone/>
              <a:defRPr sz="1500" b="1"/>
            </a:lvl6pPr>
            <a:lvl7pPr marL="2519288" indent="0">
              <a:buNone/>
              <a:defRPr sz="1500" b="1"/>
            </a:lvl7pPr>
            <a:lvl8pPr marL="2939169" indent="0">
              <a:buNone/>
              <a:defRPr sz="1500" b="1"/>
            </a:lvl8pPr>
            <a:lvl9pPr marL="33590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7" y="10439401"/>
            <a:ext cx="22632988" cy="189658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7"/>
            <a:ext cx="16846550" cy="5576888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7"/>
            <a:ext cx="28625800" cy="28093988"/>
          </a:xfrm>
        </p:spPr>
        <p:txBody>
          <a:bodyPr/>
          <a:lstStyle>
            <a:lvl1pPr>
              <a:defRPr sz="2929"/>
            </a:lvl1pPr>
            <a:lvl2pPr>
              <a:defRPr sz="2571"/>
            </a:lvl2pPr>
            <a:lvl3pPr>
              <a:defRPr sz="2214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286"/>
            </a:lvl1pPr>
            <a:lvl2pPr marL="419881" indent="0">
              <a:buNone/>
              <a:defRPr sz="1071"/>
            </a:lvl2pPr>
            <a:lvl3pPr marL="839763" indent="0">
              <a:buNone/>
              <a:defRPr sz="929"/>
            </a:lvl3pPr>
            <a:lvl4pPr marL="1259644" indent="0">
              <a:buNone/>
              <a:defRPr sz="857"/>
            </a:lvl4pPr>
            <a:lvl5pPr marL="1679525" indent="0">
              <a:buNone/>
              <a:defRPr sz="857"/>
            </a:lvl5pPr>
            <a:lvl6pPr marL="2099406" indent="0">
              <a:buNone/>
              <a:defRPr sz="857"/>
            </a:lvl6pPr>
            <a:lvl7pPr marL="2519288" indent="0">
              <a:buNone/>
              <a:defRPr sz="857"/>
            </a:lvl7pPr>
            <a:lvl8pPr marL="2939169" indent="0">
              <a:buNone/>
              <a:defRPr sz="857"/>
            </a:lvl8pPr>
            <a:lvl9pPr marL="3359050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8" y="23042563"/>
            <a:ext cx="30724475" cy="2720975"/>
          </a:xfrm>
        </p:spPr>
        <p:txBody>
          <a:bodyPr anchor="b"/>
          <a:lstStyle>
            <a:lvl1pPr algn="l">
              <a:defRPr sz="18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8" y="2941639"/>
            <a:ext cx="30724475" cy="19750087"/>
          </a:xfrm>
        </p:spPr>
        <p:txBody>
          <a:bodyPr lIns="523996" tIns="261999" rIns="523996" bIns="261999"/>
          <a:lstStyle>
            <a:lvl1pPr marL="0" indent="0">
              <a:buNone/>
              <a:defRPr sz="2929"/>
            </a:lvl1pPr>
            <a:lvl2pPr marL="419881" indent="0">
              <a:buNone/>
              <a:defRPr sz="2571"/>
            </a:lvl2pPr>
            <a:lvl3pPr marL="839763" indent="0">
              <a:buNone/>
              <a:defRPr sz="2214"/>
            </a:lvl3pPr>
            <a:lvl4pPr marL="1259644" indent="0">
              <a:buNone/>
              <a:defRPr sz="1857"/>
            </a:lvl4pPr>
            <a:lvl5pPr marL="1679525" indent="0">
              <a:buNone/>
              <a:defRPr sz="1857"/>
            </a:lvl5pPr>
            <a:lvl6pPr marL="2099406" indent="0">
              <a:buNone/>
              <a:defRPr sz="1857"/>
            </a:lvl6pPr>
            <a:lvl7pPr marL="2519288" indent="0">
              <a:buNone/>
              <a:defRPr sz="1857"/>
            </a:lvl7pPr>
            <a:lvl8pPr marL="2939169" indent="0">
              <a:buNone/>
              <a:defRPr sz="1857"/>
            </a:lvl8pPr>
            <a:lvl9pPr marL="3359050" indent="0">
              <a:buNone/>
              <a:defRPr sz="185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8" y="25763539"/>
            <a:ext cx="30724475" cy="3862387"/>
          </a:xfrm>
        </p:spPr>
        <p:txBody>
          <a:bodyPr/>
          <a:lstStyle>
            <a:lvl1pPr marL="0" indent="0">
              <a:buNone/>
              <a:defRPr sz="1286"/>
            </a:lvl1pPr>
            <a:lvl2pPr marL="419881" indent="0">
              <a:buNone/>
              <a:defRPr sz="1071"/>
            </a:lvl2pPr>
            <a:lvl3pPr marL="839763" indent="0">
              <a:buNone/>
              <a:defRPr sz="929"/>
            </a:lvl3pPr>
            <a:lvl4pPr marL="1259644" indent="0">
              <a:buNone/>
              <a:defRPr sz="857"/>
            </a:lvl4pPr>
            <a:lvl5pPr marL="1679525" indent="0">
              <a:buNone/>
              <a:defRPr sz="857"/>
            </a:lvl5pPr>
            <a:lvl6pPr marL="2099406" indent="0">
              <a:buNone/>
              <a:defRPr sz="857"/>
            </a:lvl6pPr>
            <a:lvl7pPr marL="2519288" indent="0">
              <a:buNone/>
              <a:defRPr sz="857"/>
            </a:lvl7pPr>
            <a:lvl8pPr marL="2939169" indent="0">
              <a:buNone/>
              <a:defRPr sz="857"/>
            </a:lvl8pPr>
            <a:lvl9pPr marL="3359050" indent="0">
              <a:buNone/>
              <a:defRPr sz="8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6388"/>
            <a:ext cx="31089600" cy="164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4286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2847321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19881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6pPr>
      <a:lvl7pPr marL="839763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7pPr>
      <a:lvl8pPr marL="1259644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8pPr>
      <a:lvl9pPr marL="1679525" algn="ctr" defTabSz="3742484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Times New Roman" pitchFamily="-65" charset="0"/>
        </a:defRPr>
      </a:lvl9pPr>
    </p:titleStyle>
    <p:bodyStyle>
      <a:lvl1pPr marL="1068656" indent="-1068656" algn="l" defTabSz="2847321" rtl="0" eaLnBrk="0" fontAlgn="base" hangingPunct="0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313721" indent="-889332" algn="l" defTabSz="2847321" rtl="0" eaLnBrk="0" fontAlgn="base" hangingPunct="0">
        <a:spcBef>
          <a:spcPct val="20000"/>
        </a:spcBef>
        <a:spcAft>
          <a:spcPct val="0"/>
        </a:spcAft>
        <a:buChar char="–"/>
        <a:defRPr sz="8714">
          <a:solidFill>
            <a:schemeClr val="tx1"/>
          </a:solidFill>
          <a:latin typeface="+mn-lt"/>
          <a:ea typeface="ＭＳ Ｐゴシック" pitchFamily="-65" charset="-128"/>
        </a:defRPr>
      </a:lvl2pPr>
      <a:lvl3pPr marL="3558786" indent="-711466" algn="l" defTabSz="2847321" rtl="0" eaLnBrk="0" fontAlgn="base" hangingPunct="0">
        <a:spcBef>
          <a:spcPct val="20000"/>
        </a:spcBef>
        <a:spcAft>
          <a:spcPct val="0"/>
        </a:spcAft>
        <a:buChar char="•"/>
        <a:defRPr sz="7429">
          <a:solidFill>
            <a:schemeClr val="tx1"/>
          </a:solidFill>
          <a:latin typeface="+mn-lt"/>
          <a:ea typeface="ＭＳ Ｐゴシック" pitchFamily="-65" charset="-128"/>
        </a:defRPr>
      </a:lvl3pPr>
      <a:lvl4pPr marL="4983175" indent="-711466" algn="l" defTabSz="2847321" rtl="0" eaLnBrk="0" fontAlgn="base" hangingPunct="0">
        <a:spcBef>
          <a:spcPct val="20000"/>
        </a:spcBef>
        <a:spcAft>
          <a:spcPct val="0"/>
        </a:spcAft>
        <a:buChar char="–"/>
        <a:defRPr sz="6214">
          <a:solidFill>
            <a:schemeClr val="tx1"/>
          </a:solidFill>
          <a:latin typeface="+mn-lt"/>
          <a:ea typeface="ＭＳ Ｐゴシック" pitchFamily="-65" charset="-128"/>
        </a:defRPr>
      </a:lvl4pPr>
      <a:lvl5pPr marL="6406105" indent="-710008" algn="l" defTabSz="2847321" rtl="0" eaLnBrk="0" fontAlgn="base" hangingPunct="0">
        <a:spcBef>
          <a:spcPct val="20000"/>
        </a:spcBef>
        <a:spcAft>
          <a:spcPct val="0"/>
        </a:spcAft>
        <a:buChar char="»"/>
        <a:defRPr sz="6214">
          <a:solidFill>
            <a:schemeClr val="tx1"/>
          </a:solidFill>
          <a:latin typeface="+mn-lt"/>
          <a:ea typeface="ＭＳ Ｐゴシック" pitchFamily="-65" charset="-128"/>
        </a:defRPr>
      </a:lvl5pPr>
      <a:lvl6pPr marL="8840834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6pPr>
      <a:lvl7pPr marL="9260715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7pPr>
      <a:lvl8pPr marL="9680596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8pPr>
      <a:lvl9pPr marL="10100478" indent="-934528" algn="l" defTabSz="3742484" rtl="0" fontAlgn="base">
        <a:spcBef>
          <a:spcPct val="20000"/>
        </a:spcBef>
        <a:spcAft>
          <a:spcPct val="0"/>
        </a:spcAft>
        <a:buChar char="»"/>
        <a:defRPr sz="8143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1pPr>
      <a:lvl2pPr marL="419881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2pPr>
      <a:lvl3pPr marL="839763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3pPr>
      <a:lvl4pPr marL="1259644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4pPr>
      <a:lvl5pPr marL="1679525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5pPr>
      <a:lvl6pPr marL="2099406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6pPr>
      <a:lvl7pPr marL="2519288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7pPr>
      <a:lvl8pPr marL="2939169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8pPr>
      <a:lvl9pPr marL="3359050" algn="l" defTabSz="419881" rtl="0" eaLnBrk="1" latinLnBrk="0" hangingPunct="1">
        <a:defRPr sz="16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4" Type="http://schemas.openxmlformats.org/officeDocument/2006/relationships/chart" Target="../charts/chart1.xml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chart" Target="../charts/chart2.xm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diagramData" Target="../diagrams/data1.xml"/><Relationship Id="rId10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478633" y="3764536"/>
            <a:ext cx="8577072" cy="830046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Machine Learning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Though machine learning has been to classify EEG signals, prior results have yet to be sufficiently successful.</a:t>
            </a: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Yuan et al. (2012) used a wavelet transform and the extreme learning machine algorithm to classify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interictal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and ictal EEGs, achieving an accuracy of 99.25% on the Bonn EEG data.</a:t>
            </a: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al. (2008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used the support vector machines to identify residual functional abnormalities in athletes suffering from concussions, producing 77.1%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accuracy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a corpus of 61 athletes at risk.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Karlik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Hayta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(2014)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used artificial neural networks to identify epileptic seizures with 99.75% accuracy on a corpus of 200 normal/abnormal EEGs.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Hussain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al.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2015) used a combination of algorithms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including k-nearest neighbors to achieve a 98.22% accuracy on the detection of alcoholism using EEGs.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5-07-16 at 4.12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988" y="22603568"/>
            <a:ext cx="4464406" cy="1065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8627" y="15777412"/>
            <a:ext cx="1411131" cy="57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1" dirty="0">
                <a:latin typeface="Calibri"/>
                <a:cs typeface="Calibri"/>
              </a:rPr>
              <a:t>Input: </a:t>
            </a:r>
          </a:p>
          <a:p>
            <a:r>
              <a:rPr lang="en-US" sz="1571" dirty="0">
                <a:latin typeface="Calibri"/>
                <a:cs typeface="Calibri"/>
              </a:rPr>
              <a:t>EEG raw data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9483998" y="12269628"/>
            <a:ext cx="8577072" cy="14705172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Methodology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Manually selected 139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normal and 119 abnormal .edf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files and used features derived from one channel of the signal.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Channel T5-O1 from a TCP montage was selected because it contains information about the posterior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dominant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rhythm.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standard 9-element feature vector (8 cepstral features plus a special differential energy term) were augmented with first and second derivatives, giving a 27‑dimension feature vector.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concatenated feature vector was built from the first 60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secs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the signal,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giving 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supervector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dimension 27 x 600.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Principal components analysis was used to reduce the dimension to approximately 20 features.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“leave-one-out” cross-validation approach was used to assess performance.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random forest approach was used to classify the data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(based on TreeBagger in MATLAB):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endParaRPr lang="en-US" sz="2571" b="1" dirty="0">
              <a:latin typeface="Arial" pitchFamily="34" charset="0"/>
              <a:cs typeface="Arial" pitchFamily="34" charset="0"/>
            </a:endParaRP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7525121" y="19459575"/>
            <a:ext cx="8577072" cy="751522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Summary </a:t>
            </a:r>
          </a:p>
          <a:p>
            <a:pPr marL="365760" indent="-365760" defTabSz="893979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Abnormal behavior in EEGs can generally be detected by the posterior dominant rhythm, making the channel T5-O1 the most effective channel 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examine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for abnormal behavior.</a:t>
            </a:r>
          </a:p>
          <a:p>
            <a:pPr marL="365760" indent="-365760" defTabSz="893979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combination of random forests and principal components analysis is a promising approach. A relatively small number of dimensions can be used.</a:t>
            </a:r>
          </a:p>
          <a:p>
            <a:pPr marL="365760" indent="-365760" defTabSz="893979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Future work will include optimizing the parameters of this system, and incorporating more sophisticated temporal modeling (e.g., hidden Markov models), and developing better criteria for building 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supervector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representation of the data.</a:t>
            </a: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Acknowledgements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Many thanks to the Honors Program in Temple University for funding my research through the Merit Scholars Summer Stipend program.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3438" y="3849044"/>
            <a:ext cx="8577072" cy="8125241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Abstract </a:t>
            </a: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TUH EEG Corpus is the largest and most comprehensive publicly-released corpus representing 11 years of clinical data collected at Temple Hospital. It includes over 15,000 patients, 28,000+ sessions, 50,000+ EEGs and deidentified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clinical information.</a:t>
            </a: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About 75% of the EEGs contained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TUH EEG Corpus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been identified as abnormal, allowing for a large pool of data that can be used to analyze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underlying factors predicting abnormalities.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goal of this work is to augment our system that automatically interprets EEGs, known as AutoEEG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TM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with abnormal EEG classification.</a:t>
            </a: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simple machine learning approach based on random forests and principal components analysis resulted in a 40.3% classification error rate.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Random guessing based on priors resulted in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49.8%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error rate.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defTabSz="638569">
              <a:spcBef>
                <a:spcPts val="0"/>
              </a:spcBef>
              <a:spcAft>
                <a:spcPts val="1102"/>
              </a:spcAft>
              <a:tabLst>
                <a:tab pos="349901" algn="l"/>
              </a:tabLst>
              <a:defRPr/>
            </a:pPr>
            <a:endParaRPr lang="en-US" sz="2286" b="1" dirty="0">
              <a:latin typeface="Arial" pitchFamily="34" charset="0"/>
              <a:cs typeface="Arial" pitchFamily="34" charset="0"/>
            </a:endParaRPr>
          </a:p>
          <a:p>
            <a:pPr defTabSz="638569">
              <a:spcBef>
                <a:spcPts val="0"/>
              </a:spcBef>
              <a:spcAft>
                <a:spcPts val="1102"/>
              </a:spcAft>
              <a:tabLst>
                <a:tab pos="349901" algn="l"/>
              </a:tabLst>
              <a:defRPr/>
            </a:pPr>
            <a:endParaRPr lang="en-US" sz="2286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3437" y="12269627"/>
            <a:ext cx="8577072" cy="1470517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lvl="1" defTabSz="893979">
              <a:spcAft>
                <a:spcPts val="1800"/>
              </a:spcAft>
              <a:tabLst>
                <a:tab pos="489852" algn="l"/>
              </a:tabLst>
              <a:defRPr sz="3600" b="1">
                <a:latin typeface="Arial" pitchFamily="34" charset="0"/>
                <a:cs typeface="Arial" pitchFamily="34" charset="0"/>
              </a:defRPr>
            </a:lvl2pPr>
          </a:lstStyle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dirty="0">
                <a:ea typeface="+mn-ea"/>
              </a:rPr>
              <a:t>Introduction</a:t>
            </a:r>
          </a:p>
          <a:p>
            <a:pPr marL="365760" indent="-36576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Electroencephalography (EEG) </a:t>
            </a:r>
            <a:r>
              <a:rPr lang="en-US" sz="2400" dirty="0">
                <a:solidFill>
                  <a:schemeClr val="tx1"/>
                </a:solidFill>
              </a:rPr>
              <a:t>is increasingly being used for preventive diagnostic procedures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365760" indent="-365760">
              <a:spcBef>
                <a:spcPts val="0"/>
              </a:spcBef>
              <a:spcAft>
                <a:spcPts val="4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Abnormalities in EEG </a:t>
            </a:r>
            <a:r>
              <a:rPr lang="en-US" sz="2400" dirty="0">
                <a:solidFill>
                  <a:schemeClr val="tx1"/>
                </a:solidFill>
              </a:rPr>
              <a:t>signals can be caused by a wide range of reasons; however, much can be identified by observing the posterior dominant rhythm and vulnerable temporal </a:t>
            </a:r>
            <a:r>
              <a:rPr lang="en-US" sz="2400" dirty="0" smtClean="0">
                <a:solidFill>
                  <a:schemeClr val="tx1"/>
                </a:solidFill>
              </a:rPr>
              <a:t>lobes.</a:t>
            </a:r>
          </a:p>
          <a:p>
            <a:pPr marL="314911" indent="-31491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Events such as spikes, sharp waves and epileptic patterns usually indicate abnormal behavior. </a:t>
            </a:r>
          </a:p>
          <a:p>
            <a:pPr marL="314911" indent="-31491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Context plays an important role in determining whether these events are associated with an abnormality:</a:t>
            </a:r>
            <a:endParaRPr lang="en-US" sz="3429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7509022" y="3833279"/>
            <a:ext cx="8599319" cy="15249851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Results</a:t>
            </a:r>
          </a:p>
          <a:p>
            <a:pPr marL="314911" indent="-314911" defTabSz="638569">
              <a:spcBef>
                <a:spcPts val="0"/>
              </a:spcBef>
              <a:spcAft>
                <a:spcPts val="1286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random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orest algorithm was used to train a two-way classifier, and provided results that were more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accurate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than guessing based on priors.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14911" indent="-314911" defTabSz="638569">
              <a:spcBef>
                <a:spcPts val="0"/>
              </a:spcBef>
              <a:spcAft>
                <a:spcPts val="89400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PCA dimension of 20 was used in this experiment.</a:t>
            </a:r>
          </a:p>
          <a:p>
            <a:pPr marL="314911" indent="-314911" defTabSz="638569">
              <a:spcBef>
                <a:spcPts val="0"/>
              </a:spcBef>
              <a:spcAft>
                <a:spcPts val="37144"/>
              </a:spcAft>
              <a:buFont typeface="Arial" pitchFamily="34" charset="0"/>
              <a:buChar char="•"/>
              <a:tabLst>
                <a:tab pos="34990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initial vector dimension was 27x600, representing the first 60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secs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the signal. This was done to simulate the amount of data used by neurologists in making this decision.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504559" y="3849044"/>
            <a:ext cx="8577072" cy="2312575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326571" tIns="32657" rIns="326571" bIns="32657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Corpus </a:t>
            </a: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Statistics</a:t>
            </a:r>
            <a:endParaRPr lang="en-US" sz="3200" b="1" dirty="0">
              <a:solidFill>
                <a:srgbClr val="33339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08222" indent="-408222" defTabSz="638569">
              <a:spcAft>
                <a:spcPts val="54000"/>
              </a:spcAft>
              <a:buFont typeface="Arial"/>
              <a:buChar char="•"/>
              <a:tabLst>
                <a:tab pos="349901" algn="l"/>
              </a:tabLs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first step in this process was collecting data from the TUH EEG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Corpus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14254"/>
              </p:ext>
            </p:extLst>
          </p:nvPr>
        </p:nvGraphicFramePr>
        <p:xfrm>
          <a:off x="19427176" y="5533888"/>
          <a:ext cx="6689980" cy="554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30"/>
                <a:gridCol w="1870536"/>
                <a:gridCol w="2032218"/>
                <a:gridCol w="1166296"/>
              </a:tblGrid>
              <a:tr h="581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# 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Abnormal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</a:t>
                      </a: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2011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2012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2013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39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Total: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202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48986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402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30629" marR="274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Screen Shot 2015-07-16 at 11.19.23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4033" r="2596" b="5295"/>
          <a:stretch/>
        </p:blipFill>
        <p:spPr>
          <a:xfrm>
            <a:off x="964897" y="15507775"/>
            <a:ext cx="7539175" cy="4378917"/>
          </a:xfrm>
          <a:prstGeom prst="rect">
            <a:avLst/>
          </a:prstGeom>
        </p:spPr>
      </p:pic>
      <p:pic>
        <p:nvPicPr>
          <p:cNvPr id="2" name="Picture 1" descr="RF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/>
          <a:stretch/>
        </p:blipFill>
        <p:spPr>
          <a:xfrm>
            <a:off x="10118013" y="21158169"/>
            <a:ext cx="7341311" cy="5290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834" y="20010203"/>
            <a:ext cx="857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Figure </a:t>
            </a:r>
            <a:r>
              <a:rPr lang="en-US" sz="2400" b="1" dirty="0" smtClean="0">
                <a:latin typeface="Arial"/>
                <a:cs typeface="Arial"/>
              </a:rPr>
              <a:t>1. A Typical </a:t>
            </a: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bnormal EEG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2000" y="26475115"/>
            <a:ext cx="85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Figure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3. The TreeBagger Approach to Random Forests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737" y="526263"/>
            <a:ext cx="35582065" cy="30965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cap="all" dirty="0"/>
              <a:t>A MACHINE LEARNING APPROACH TO </a:t>
            </a:r>
            <a:r>
              <a:rPr lang="en-US" sz="4800" cap="all" dirty="0" smtClean="0"/>
              <a:t/>
            </a:r>
            <a:br>
              <a:rPr lang="en-US" sz="4800" cap="all" dirty="0" smtClean="0"/>
            </a:br>
            <a:r>
              <a:rPr lang="en-US" sz="4800" cap="all" dirty="0" smtClean="0"/>
              <a:t>AUTOMATED </a:t>
            </a:r>
            <a:r>
              <a:rPr lang="en-US" sz="4800" cap="all" dirty="0"/>
              <a:t>IDENTIFICATION OF ABNORMAL EEGS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G. Suarez,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. Soares, S.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Lopez, I. Obeid and J.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Picone</a:t>
            </a:r>
            <a:endParaRPr lang="en-US" sz="3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The Neural Engineering Data Consortium, Temple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56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Temple University</a:t>
            </a:r>
          </a:p>
        </p:txBody>
      </p:sp>
      <p:pic>
        <p:nvPicPr>
          <p:cNvPr id="57" name="Picture 56" descr="logo_temple_basic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 err="1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5118" y="10633064"/>
            <a:ext cx="8593684" cy="830997"/>
          </a:xfrm>
          <a:prstGeom prst="rect">
            <a:avLst/>
          </a:prstGeom>
          <a:noFill/>
        </p:spPr>
        <p:txBody>
          <a:bodyPr wrap="square" lIns="365760" rIns="365760" rtlCol="0">
            <a:spAutoFit/>
          </a:bodyPr>
          <a:lstStyle>
            <a:defPPr>
              <a:defRPr lang="en-US"/>
            </a:defPPr>
            <a:lvl1pPr algn="just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Figure 8. A </a:t>
            </a:r>
            <a:r>
              <a:rPr lang="en-US" dirty="0" smtClean="0"/>
              <a:t>comparison of random forests to guessing based on priors.</a:t>
            </a:r>
            <a:endParaRPr lang="en-US" dirty="0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861543921"/>
              </p:ext>
            </p:extLst>
          </p:nvPr>
        </p:nvGraphicFramePr>
        <p:xfrm>
          <a:off x="1865544" y="22734196"/>
          <a:ext cx="5984363" cy="391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6094" y="26390232"/>
            <a:ext cx="859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Figure 2. A Decision Tree to Classify Abnormal EEGs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46300" y="16662826"/>
            <a:ext cx="8572502" cy="461665"/>
          </a:xfrm>
          <a:prstGeom prst="rect">
            <a:avLst/>
          </a:prstGeom>
          <a:noFill/>
        </p:spPr>
        <p:txBody>
          <a:bodyPr wrap="square" lIns="365760" rIns="365760" rtlCol="0">
            <a:spAutoFit/>
          </a:bodyPr>
          <a:lstStyle>
            <a:defPPr>
              <a:defRPr lang="en-US"/>
            </a:defPPr>
            <a:lvl1pPr algn="just">
              <a:defRPr sz="2400"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Figure 9. </a:t>
            </a:r>
            <a:r>
              <a:rPr lang="en-US" dirty="0" smtClean="0"/>
              <a:t>Error Rate as a Function of PCA Dimension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499193" y="11287125"/>
            <a:ext cx="8582437" cy="46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Figure 4. An Analysis of the Data By Year of Collection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837349"/>
              </p:ext>
            </p:extLst>
          </p:nvPr>
        </p:nvGraphicFramePr>
        <p:xfrm>
          <a:off x="27701898" y="11674573"/>
          <a:ext cx="8096029" cy="476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88461" y="15282181"/>
            <a:ext cx="8593169" cy="830997"/>
          </a:xfrm>
          <a:prstGeom prst="rect">
            <a:avLst/>
          </a:prstGeom>
          <a:noFill/>
        </p:spPr>
        <p:txBody>
          <a:bodyPr wrap="square" lIns="365760" rIns="365760" rtlCol="0">
            <a:spAutoFit/>
          </a:bodyPr>
          <a:lstStyle/>
          <a:p>
            <a:pPr algn="just"/>
            <a:r>
              <a:rPr lang="en-US" sz="2400" b="1" dirty="0" smtClean="0">
                <a:latin typeface="Arial"/>
                <a:cs typeface="Arial"/>
              </a:rPr>
              <a:t>Figure 5. An EEG of an epileptic patient.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intensity of the spike and waves are an indication of epilepsy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16600" y="19902649"/>
            <a:ext cx="8557028" cy="1569660"/>
          </a:xfrm>
          <a:prstGeom prst="rect">
            <a:avLst/>
          </a:prstGeom>
          <a:noFill/>
        </p:spPr>
        <p:txBody>
          <a:bodyPr wrap="square" lIns="457200" rIns="457200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Arial"/>
                <a:cs typeface="Arial"/>
              </a:defRPr>
            </a:lvl1pPr>
          </a:lstStyle>
          <a:p>
            <a:pPr algn="just"/>
            <a:r>
              <a:rPr lang="en-US" dirty="0"/>
              <a:t>Figure 6. </a:t>
            </a:r>
            <a:r>
              <a:rPr lang="en-US" dirty="0" smtClean="0"/>
              <a:t>An EEG </a:t>
            </a:r>
            <a:r>
              <a:rPr lang="en-US" dirty="0"/>
              <a:t>of a patient </a:t>
            </a:r>
            <a:r>
              <a:rPr lang="en-US" dirty="0" smtClean="0"/>
              <a:t>diagnosed with </a:t>
            </a:r>
            <a:r>
              <a:rPr lang="en-US" dirty="0"/>
              <a:t>a </a:t>
            </a:r>
            <a:r>
              <a:rPr lang="en-US" dirty="0" smtClean="0"/>
              <a:t>concussion. Frequent </a:t>
            </a:r>
            <a:r>
              <a:rPr lang="en-US" dirty="0"/>
              <a:t>paroxysmal sharply contoured theta </a:t>
            </a:r>
            <a:r>
              <a:rPr lang="en-US" dirty="0" smtClean="0"/>
              <a:t>discharges are usually an indication </a:t>
            </a:r>
            <a:r>
              <a:rPr lang="en-US" dirty="0"/>
              <a:t>of a concussion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531705" y="25309969"/>
            <a:ext cx="8569528" cy="1569660"/>
          </a:xfrm>
          <a:prstGeom prst="rect">
            <a:avLst/>
          </a:prstGeom>
          <a:noFill/>
        </p:spPr>
        <p:txBody>
          <a:bodyPr wrap="square" lIns="457200" rIns="457200" rtlCol="0">
            <a:spAutoFit/>
          </a:bodyPr>
          <a:lstStyle>
            <a:defPPr>
              <a:defRPr lang="en-US"/>
            </a:defPPr>
            <a:lvl1pPr algn="just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Figure 7. An EEG of a patient suffering from a form of measles, </a:t>
            </a:r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 (a progressive neurological complication of measles). Periodic synchronous </a:t>
            </a:r>
            <a:r>
              <a:rPr lang="en-US" dirty="0" smtClean="0"/>
              <a:t>discharges are observed.</a:t>
            </a:r>
            <a:endParaRPr lang="en-US" dirty="0"/>
          </a:p>
        </p:txBody>
      </p:sp>
      <p:pic>
        <p:nvPicPr>
          <p:cNvPr id="34" name="Picture 33" descr="Screen Shot 2015-09-26 at 3.47.21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75" y="12033636"/>
            <a:ext cx="7440138" cy="2979782"/>
          </a:xfrm>
          <a:prstGeom prst="rect">
            <a:avLst/>
          </a:prstGeom>
        </p:spPr>
      </p:pic>
      <p:pic>
        <p:nvPicPr>
          <p:cNvPr id="36" name="Picture 35" descr="Screen Shot 2015-09-26 at 12.41.49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75" y="16479208"/>
            <a:ext cx="7440138" cy="3023507"/>
          </a:xfrm>
          <a:prstGeom prst="rect">
            <a:avLst/>
          </a:prstGeom>
        </p:spPr>
      </p:pic>
      <p:pic>
        <p:nvPicPr>
          <p:cNvPr id="37" name="Picture 36" descr="Screen Shot 2015-09-26 at 3.53.43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75" y="21698586"/>
            <a:ext cx="7440138" cy="3337104"/>
          </a:xfrm>
          <a:prstGeom prst="rect">
            <a:avLst/>
          </a:prstGeom>
        </p:spPr>
      </p:pic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636471021"/>
              </p:ext>
            </p:extLst>
          </p:nvPr>
        </p:nvGraphicFramePr>
        <p:xfrm>
          <a:off x="27869196" y="6444186"/>
          <a:ext cx="7928731" cy="407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26147</TotalTime>
  <Words>886</Words>
  <Application>Microsoft Macintosh PowerPoint</Application>
  <PresentationFormat>Custom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Helvetica</vt:lpstr>
      <vt:lpstr>Monotype Corsiva</vt:lpstr>
      <vt:lpstr>ＭＳ Ｐゴシック</vt:lpstr>
      <vt:lpstr>SimSun</vt:lpstr>
      <vt:lpstr>Times New Roman</vt:lpstr>
      <vt:lpstr>Arial</vt:lpstr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963</cp:revision>
  <cp:lastPrinted>2009-04-08T18:36:54Z</cp:lastPrinted>
  <dcterms:created xsi:type="dcterms:W3CDTF">2009-07-23T17:37:26Z</dcterms:created>
  <dcterms:modified xsi:type="dcterms:W3CDTF">2015-09-26T21:14:41Z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