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5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4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0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5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1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D9D7-542F-476E-B5D6-A9AB7FB8785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9FE4-F4FA-42AA-80B9-010A00FC4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3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871889" y="329626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Feature Extraction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3223573" y="3139352"/>
            <a:ext cx="2239177" cy="865831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best Alignment between primitives and data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Decisión 6"/>
          <p:cNvSpPr/>
          <p:nvPr/>
        </p:nvSpPr>
        <p:spPr>
          <a:xfrm>
            <a:off x="5841828" y="3001349"/>
            <a:ext cx="2537534" cy="1141835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Found Alignment?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3305623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TUH EEG Corpus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6073057" y="198643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Supervised Learning 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6070438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Reestimate Parameters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8642839" y="3296262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Recall Parameters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>
            <a:stCxn id="5" idx="3"/>
            <a:endCxn id="6" idx="1"/>
          </p:cNvCxnSpPr>
          <p:nvPr/>
        </p:nvCxnSpPr>
        <p:spPr>
          <a:xfrm flipV="1">
            <a:off x="2946965" y="3572268"/>
            <a:ext cx="276608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6" idx="3"/>
            <a:endCxn id="7" idx="1"/>
          </p:cNvCxnSpPr>
          <p:nvPr/>
        </p:nvCxnSpPr>
        <p:spPr>
          <a:xfrm flipV="1">
            <a:off x="5462750" y="3572267"/>
            <a:ext cx="37907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7" idx="3"/>
            <a:endCxn id="11" idx="1"/>
          </p:cNvCxnSpPr>
          <p:nvPr/>
        </p:nvCxnSpPr>
        <p:spPr>
          <a:xfrm flipV="1">
            <a:off x="8379362" y="3572266"/>
            <a:ext cx="2634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7" idx="0"/>
            <a:endCxn id="9" idx="2"/>
          </p:cNvCxnSpPr>
          <p:nvPr/>
        </p:nvCxnSpPr>
        <p:spPr>
          <a:xfrm flipV="1">
            <a:off x="7110595" y="2538438"/>
            <a:ext cx="0" cy="4629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9" idx="0"/>
            <a:endCxn id="10" idx="2"/>
          </p:cNvCxnSpPr>
          <p:nvPr/>
        </p:nvCxnSpPr>
        <p:spPr>
          <a:xfrm flipH="1" flipV="1">
            <a:off x="7107976" y="1507753"/>
            <a:ext cx="2619" cy="4786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0" idx="1"/>
            <a:endCxn id="8" idx="3"/>
          </p:cNvCxnSpPr>
          <p:nvPr/>
        </p:nvCxnSpPr>
        <p:spPr>
          <a:xfrm flipH="1">
            <a:off x="5380699" y="1231749"/>
            <a:ext cx="689739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8" idx="2"/>
            <a:endCxn id="6" idx="0"/>
          </p:cNvCxnSpPr>
          <p:nvPr/>
        </p:nvCxnSpPr>
        <p:spPr>
          <a:xfrm>
            <a:off x="4343161" y="1507753"/>
            <a:ext cx="1" cy="163159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endCxn id="5" idx="1"/>
          </p:cNvCxnSpPr>
          <p:nvPr/>
        </p:nvCxnSpPr>
        <p:spPr>
          <a:xfrm>
            <a:off x="303272" y="3572267"/>
            <a:ext cx="568617" cy="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11" idx="3"/>
          </p:cNvCxnSpPr>
          <p:nvPr/>
        </p:nvCxnSpPr>
        <p:spPr>
          <a:xfrm>
            <a:off x="10717915" y="3572266"/>
            <a:ext cx="462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27740" y="3001349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EEG raw data</a:t>
            </a:r>
            <a:endParaRPr lang="en-US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0717915" y="3062946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Model </a:t>
            </a:r>
          </a:p>
          <a:p>
            <a:r>
              <a:rPr lang="en-US" b="1" dirty="0" smtClean="0"/>
              <a:t>Parameters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0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1309199" y="1586383"/>
            <a:ext cx="10175020" cy="3320464"/>
            <a:chOff x="1184703" y="878045"/>
            <a:chExt cx="10175020" cy="3320464"/>
          </a:xfrm>
        </p:grpSpPr>
        <p:sp>
          <p:nvSpPr>
            <p:cNvPr id="4" name="Rectángulo redondeado 3"/>
            <p:cNvSpPr/>
            <p:nvPr/>
          </p:nvSpPr>
          <p:spPr>
            <a:xfrm>
              <a:off x="1184703" y="3258970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Feature Extraction</a:t>
              </a:r>
              <a:endParaRPr lang="en-US" dirty="0"/>
            </a:p>
          </p:txBody>
        </p:sp>
        <p:sp>
          <p:nvSpPr>
            <p:cNvPr id="5" name="Rectángulo redondeado 4"/>
            <p:cNvSpPr/>
            <p:nvPr/>
          </p:nvSpPr>
          <p:spPr>
            <a:xfrm>
              <a:off x="3499739" y="3069412"/>
              <a:ext cx="2396438" cy="1005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Find best alignment between primitives and data</a:t>
              </a:r>
              <a:endParaRPr lang="en-US" dirty="0"/>
            </a:p>
          </p:txBody>
        </p:sp>
        <p:sp>
          <p:nvSpPr>
            <p:cNvPr id="6" name="Decisión 5"/>
            <p:cNvSpPr/>
            <p:nvPr/>
          </p:nvSpPr>
          <p:spPr>
            <a:xfrm>
              <a:off x="6284890" y="2975016"/>
              <a:ext cx="2730322" cy="1223493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Alignment Found?</a:t>
              </a:r>
              <a:endParaRPr lang="en-US" dirty="0"/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9342363" y="3258970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Recall Parameters</a:t>
              </a:r>
              <a:endParaRPr lang="en-US" dirty="0"/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6641371" y="1913078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Supervised learning process</a:t>
              </a:r>
              <a:endParaRPr lang="en-US" dirty="0"/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6641371" y="878045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Reestimate Parameters</a:t>
              </a:r>
              <a:endParaRPr lang="en-US" dirty="0"/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3689278" y="878045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TUH EEG Corpus</a:t>
              </a:r>
              <a:endParaRPr lang="en-US" dirty="0"/>
            </a:p>
          </p:txBody>
        </p:sp>
        <p:sp>
          <p:nvSpPr>
            <p:cNvPr id="11" name="Flecha abajo 10"/>
            <p:cNvSpPr/>
            <p:nvPr/>
          </p:nvSpPr>
          <p:spPr>
            <a:xfrm rot="16200000">
              <a:off x="3253402" y="328294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echa abajo 11"/>
            <p:cNvSpPr/>
            <p:nvPr/>
          </p:nvSpPr>
          <p:spPr>
            <a:xfrm rot="16200000">
              <a:off x="5920410" y="3297636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echa abajo 12"/>
            <p:cNvSpPr/>
            <p:nvPr/>
          </p:nvSpPr>
          <p:spPr>
            <a:xfrm rot="16200000">
              <a:off x="8975050" y="328294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echa abajo 14"/>
            <p:cNvSpPr/>
            <p:nvPr/>
          </p:nvSpPr>
          <p:spPr>
            <a:xfrm rot="10800000">
              <a:off x="7465631" y="2491160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echa abajo 15"/>
            <p:cNvSpPr/>
            <p:nvPr/>
          </p:nvSpPr>
          <p:spPr>
            <a:xfrm rot="10800000">
              <a:off x="7455341" y="140608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echa abajo 16"/>
            <p:cNvSpPr/>
            <p:nvPr/>
          </p:nvSpPr>
          <p:spPr>
            <a:xfrm rot="5400000">
              <a:off x="6016757" y="605156"/>
              <a:ext cx="368839" cy="1171976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echa abajo 17"/>
            <p:cNvSpPr/>
            <p:nvPr/>
          </p:nvSpPr>
          <p:spPr>
            <a:xfrm>
              <a:off x="4513538" y="1406082"/>
              <a:ext cx="368839" cy="1663329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lecha abajo 20"/>
          <p:cNvSpPr/>
          <p:nvPr/>
        </p:nvSpPr>
        <p:spPr>
          <a:xfrm rot="16200000">
            <a:off x="11440273" y="4005974"/>
            <a:ext cx="368839" cy="57825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echa abajo 23"/>
          <p:cNvSpPr/>
          <p:nvPr/>
        </p:nvSpPr>
        <p:spPr>
          <a:xfrm rot="16200000">
            <a:off x="961204" y="3991280"/>
            <a:ext cx="368839" cy="57825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adroTexto 24"/>
          <p:cNvSpPr txBox="1"/>
          <p:nvPr/>
        </p:nvSpPr>
        <p:spPr>
          <a:xfrm>
            <a:off x="82091" y="3519218"/>
            <a:ext cx="122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 EEG Raw Data</a:t>
            </a:r>
            <a:endParaRPr lang="en-U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0644794" y="3304746"/>
            <a:ext cx="1800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Model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871889" y="329626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Feature Extraction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3223573" y="3139352"/>
            <a:ext cx="2239177" cy="865831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best Alignment between primitives and data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Decisión 6"/>
          <p:cNvSpPr/>
          <p:nvPr/>
        </p:nvSpPr>
        <p:spPr>
          <a:xfrm>
            <a:off x="5841828" y="3001349"/>
            <a:ext cx="2537534" cy="1141835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Found Alignment?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3305623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TUH EEG Corpus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6073057" y="198643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Supervised Learning 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6070438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Reestimate Parameters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8642839" y="3296262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Recall Parameters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>
            <a:stCxn id="5" idx="3"/>
            <a:endCxn id="6" idx="1"/>
          </p:cNvCxnSpPr>
          <p:nvPr/>
        </p:nvCxnSpPr>
        <p:spPr>
          <a:xfrm flipV="1">
            <a:off x="2946965" y="3572268"/>
            <a:ext cx="276608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6" idx="3"/>
            <a:endCxn id="7" idx="1"/>
          </p:cNvCxnSpPr>
          <p:nvPr/>
        </p:nvCxnSpPr>
        <p:spPr>
          <a:xfrm flipV="1">
            <a:off x="5462750" y="3572267"/>
            <a:ext cx="37907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7" idx="3"/>
            <a:endCxn id="11" idx="1"/>
          </p:cNvCxnSpPr>
          <p:nvPr/>
        </p:nvCxnSpPr>
        <p:spPr>
          <a:xfrm flipV="1">
            <a:off x="8379362" y="3572266"/>
            <a:ext cx="2634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7" idx="0"/>
            <a:endCxn id="9" idx="2"/>
          </p:cNvCxnSpPr>
          <p:nvPr/>
        </p:nvCxnSpPr>
        <p:spPr>
          <a:xfrm flipV="1">
            <a:off x="7110595" y="2538438"/>
            <a:ext cx="0" cy="4629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9" idx="0"/>
            <a:endCxn id="10" idx="2"/>
          </p:cNvCxnSpPr>
          <p:nvPr/>
        </p:nvCxnSpPr>
        <p:spPr>
          <a:xfrm flipH="1" flipV="1">
            <a:off x="7107976" y="1507753"/>
            <a:ext cx="2619" cy="4786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0" idx="1"/>
            <a:endCxn id="8" idx="3"/>
          </p:cNvCxnSpPr>
          <p:nvPr/>
        </p:nvCxnSpPr>
        <p:spPr>
          <a:xfrm flipH="1">
            <a:off x="5380699" y="1231749"/>
            <a:ext cx="689739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8" idx="2"/>
            <a:endCxn id="6" idx="0"/>
          </p:cNvCxnSpPr>
          <p:nvPr/>
        </p:nvCxnSpPr>
        <p:spPr>
          <a:xfrm>
            <a:off x="4343161" y="1507753"/>
            <a:ext cx="1" cy="163159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endCxn id="5" idx="1"/>
          </p:cNvCxnSpPr>
          <p:nvPr/>
        </p:nvCxnSpPr>
        <p:spPr>
          <a:xfrm>
            <a:off x="303272" y="3572267"/>
            <a:ext cx="568617" cy="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11" idx="3"/>
          </p:cNvCxnSpPr>
          <p:nvPr/>
        </p:nvCxnSpPr>
        <p:spPr>
          <a:xfrm>
            <a:off x="10717915" y="3572266"/>
            <a:ext cx="462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27740" y="3001349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EEG raw data</a:t>
            </a:r>
            <a:endParaRPr lang="en-US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0717915" y="3062946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Model </a:t>
            </a:r>
          </a:p>
          <a:p>
            <a:r>
              <a:rPr lang="en-US" b="1" dirty="0" smtClean="0"/>
              <a:t>Parameters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89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1781623" y="12222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Copy EEG Files to Disks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1781623" y="20225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Convert EEG files to EDF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Proceso 6"/>
          <p:cNvSpPr/>
          <p:nvPr/>
        </p:nvSpPr>
        <p:spPr>
          <a:xfrm>
            <a:off x="1781623" y="282279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Capture Physicians Reports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1781623" y="496924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Label Generation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4410523" y="362304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MModal</a:t>
            </a:r>
            <a:r>
              <a:rPr lang="en-US" b="1" dirty="0" smtClean="0">
                <a:solidFill>
                  <a:schemeClr val="tx1"/>
                </a:solidFill>
              </a:rPr>
              <a:t>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1781623" y="362304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Deidentify Reports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4410523" y="282279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Alpha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Proceso 11"/>
          <p:cNvSpPr/>
          <p:nvPr/>
        </p:nvSpPr>
        <p:spPr>
          <a:xfrm>
            <a:off x="4410523" y="20225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Hard Copies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/>
          <p:cNvCxnSpPr>
            <a:stCxn id="5" idx="2"/>
            <a:endCxn id="6" idx="0"/>
          </p:cNvCxnSpPr>
          <p:nvPr/>
        </p:nvCxnSpPr>
        <p:spPr>
          <a:xfrm>
            <a:off x="2819161" y="1774302"/>
            <a:ext cx="0" cy="2482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6" idx="2"/>
            <a:endCxn id="7" idx="0"/>
          </p:cNvCxnSpPr>
          <p:nvPr/>
        </p:nvCxnSpPr>
        <p:spPr>
          <a:xfrm>
            <a:off x="2819161" y="2574553"/>
            <a:ext cx="0" cy="2482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7" idx="2"/>
            <a:endCxn id="10" idx="0"/>
          </p:cNvCxnSpPr>
          <p:nvPr/>
        </p:nvCxnSpPr>
        <p:spPr>
          <a:xfrm>
            <a:off x="2819161" y="3374804"/>
            <a:ext cx="0" cy="2482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7" idx="3"/>
            <a:endCxn id="12" idx="1"/>
          </p:cNvCxnSpPr>
          <p:nvPr/>
        </p:nvCxnSpPr>
        <p:spPr>
          <a:xfrm flipV="1">
            <a:off x="3856699" y="2298549"/>
            <a:ext cx="553824" cy="80025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7" idx="3"/>
            <a:endCxn id="11" idx="1"/>
          </p:cNvCxnSpPr>
          <p:nvPr/>
        </p:nvCxnSpPr>
        <p:spPr>
          <a:xfrm>
            <a:off x="3856699" y="3098800"/>
            <a:ext cx="5538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7" idx="3"/>
            <a:endCxn id="9" idx="1"/>
          </p:cNvCxnSpPr>
          <p:nvPr/>
        </p:nvCxnSpPr>
        <p:spPr>
          <a:xfrm>
            <a:off x="3856699" y="3098800"/>
            <a:ext cx="553824" cy="80025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oceso 34"/>
          <p:cNvSpPr/>
          <p:nvPr/>
        </p:nvSpPr>
        <p:spPr>
          <a:xfrm>
            <a:off x="6861623" y="242267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Optical Character Recognition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Proceso 35"/>
          <p:cNvSpPr/>
          <p:nvPr/>
        </p:nvSpPr>
        <p:spPr>
          <a:xfrm>
            <a:off x="9312723" y="242267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Manual Correction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8" name="Conector angular 37"/>
          <p:cNvCxnSpPr>
            <a:stCxn id="12" idx="3"/>
            <a:endCxn id="35" idx="1"/>
          </p:cNvCxnSpPr>
          <p:nvPr/>
        </p:nvCxnSpPr>
        <p:spPr>
          <a:xfrm>
            <a:off x="6485599" y="2298549"/>
            <a:ext cx="376024" cy="400125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11" idx="3"/>
            <a:endCxn id="35" idx="1"/>
          </p:cNvCxnSpPr>
          <p:nvPr/>
        </p:nvCxnSpPr>
        <p:spPr>
          <a:xfrm flipV="1">
            <a:off x="6485599" y="2698674"/>
            <a:ext cx="376024" cy="40012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>
            <a:stCxn id="35" idx="3"/>
            <a:endCxn id="36" idx="1"/>
          </p:cNvCxnSpPr>
          <p:nvPr/>
        </p:nvCxnSpPr>
        <p:spPr>
          <a:xfrm>
            <a:off x="8936699" y="2698674"/>
            <a:ext cx="376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10" idx="2"/>
            <a:endCxn id="8" idx="0"/>
          </p:cNvCxnSpPr>
          <p:nvPr/>
        </p:nvCxnSpPr>
        <p:spPr>
          <a:xfrm>
            <a:off x="2819161" y="4175055"/>
            <a:ext cx="0" cy="794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04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o 3"/>
          <p:cNvSpPr/>
          <p:nvPr/>
        </p:nvSpPr>
        <p:spPr>
          <a:xfrm>
            <a:off x="206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Copy EEG Files to Disks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Proceso 4"/>
          <p:cNvSpPr/>
          <p:nvPr/>
        </p:nvSpPr>
        <p:spPr>
          <a:xfrm>
            <a:off x="2619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Convert EEG files to EDF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5032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Capture Physicians Reports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Proceso 6"/>
          <p:cNvSpPr/>
          <p:nvPr/>
        </p:nvSpPr>
        <p:spPr>
          <a:xfrm>
            <a:off x="7445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Deidentify Reports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9858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Label Generation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2619823" y="19463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Hard Copies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5032823" y="19463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Alpha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7445823" y="19463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MModal</a:t>
            </a:r>
            <a:r>
              <a:rPr lang="en-US" b="1" dirty="0" smtClean="0">
                <a:solidFill>
                  <a:schemeClr val="tx1"/>
                </a:solidFill>
              </a:rPr>
              <a:t>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Proceso 11"/>
          <p:cNvSpPr/>
          <p:nvPr/>
        </p:nvSpPr>
        <p:spPr>
          <a:xfrm>
            <a:off x="3826323" y="288821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Optical Character Recognition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3826323" y="371622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Manual Correction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/>
          <p:cNvCxnSpPr>
            <a:stCxn id="4" idx="3"/>
            <a:endCxn id="5" idx="1"/>
          </p:cNvCxnSpPr>
          <p:nvPr/>
        </p:nvCxnSpPr>
        <p:spPr>
          <a:xfrm>
            <a:off x="2281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5" idx="3"/>
            <a:endCxn id="6" idx="1"/>
          </p:cNvCxnSpPr>
          <p:nvPr/>
        </p:nvCxnSpPr>
        <p:spPr>
          <a:xfrm>
            <a:off x="4694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6" idx="3"/>
            <a:endCxn id="7" idx="1"/>
          </p:cNvCxnSpPr>
          <p:nvPr/>
        </p:nvCxnSpPr>
        <p:spPr>
          <a:xfrm>
            <a:off x="7107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7" idx="3"/>
            <a:endCxn id="8" idx="1"/>
          </p:cNvCxnSpPr>
          <p:nvPr/>
        </p:nvCxnSpPr>
        <p:spPr>
          <a:xfrm>
            <a:off x="9520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6" idx="2"/>
            <a:endCxn id="9" idx="0"/>
          </p:cNvCxnSpPr>
          <p:nvPr/>
        </p:nvCxnSpPr>
        <p:spPr>
          <a:xfrm rot="5400000">
            <a:off x="4511140" y="387123"/>
            <a:ext cx="705443" cy="24130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r 28"/>
          <p:cNvCxnSpPr>
            <a:stCxn id="6" idx="2"/>
            <a:endCxn id="11" idx="0"/>
          </p:cNvCxnSpPr>
          <p:nvPr/>
        </p:nvCxnSpPr>
        <p:spPr>
          <a:xfrm rot="16200000" flipH="1">
            <a:off x="6924140" y="387123"/>
            <a:ext cx="705443" cy="24130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6" idx="2"/>
            <a:endCxn id="10" idx="0"/>
          </p:cNvCxnSpPr>
          <p:nvPr/>
        </p:nvCxnSpPr>
        <p:spPr>
          <a:xfrm>
            <a:off x="6070361" y="1240902"/>
            <a:ext cx="0" cy="7054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9" idx="2"/>
            <a:endCxn id="12" idx="0"/>
          </p:cNvCxnSpPr>
          <p:nvPr/>
        </p:nvCxnSpPr>
        <p:spPr>
          <a:xfrm rot="16200000" flipH="1">
            <a:off x="4065680" y="2090034"/>
            <a:ext cx="389862" cy="12065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10" idx="2"/>
            <a:endCxn id="12" idx="0"/>
          </p:cNvCxnSpPr>
          <p:nvPr/>
        </p:nvCxnSpPr>
        <p:spPr>
          <a:xfrm rot="5400000">
            <a:off x="5272180" y="2090034"/>
            <a:ext cx="389862" cy="12065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>
            <a:stCxn id="12" idx="2"/>
            <a:endCxn id="13" idx="0"/>
          </p:cNvCxnSpPr>
          <p:nvPr/>
        </p:nvCxnSpPr>
        <p:spPr>
          <a:xfrm>
            <a:off x="4863861" y="3440223"/>
            <a:ext cx="0" cy="2760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407354" y="752303"/>
            <a:ext cx="11374815" cy="3858613"/>
            <a:chOff x="407354" y="752303"/>
            <a:chExt cx="11374815" cy="3858613"/>
          </a:xfrm>
        </p:grpSpPr>
        <p:sp>
          <p:nvSpPr>
            <p:cNvPr id="25" name="Rectángulo redondeado 24"/>
            <p:cNvSpPr/>
            <p:nvPr/>
          </p:nvSpPr>
          <p:spPr>
            <a:xfrm>
              <a:off x="407354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 EEG files to Disks</a:t>
              </a:r>
              <a:endParaRPr lang="en-US" dirty="0"/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2730908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Convert EEG files to EDF</a:t>
              </a:r>
              <a:endParaRPr lang="en-US" dirty="0"/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5054462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Capture Physicians' Reports</a:t>
              </a:r>
              <a:endParaRPr lang="en-US" dirty="0"/>
            </a:p>
          </p:txBody>
        </p:sp>
        <p:sp>
          <p:nvSpPr>
            <p:cNvPr id="28" name="Rectángulo redondeado 27"/>
            <p:cNvSpPr/>
            <p:nvPr/>
          </p:nvSpPr>
          <p:spPr>
            <a:xfrm>
              <a:off x="7378016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Deidentify Reports</a:t>
              </a:r>
              <a:endParaRPr lang="en-US" dirty="0"/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9701570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Label Generation</a:t>
              </a:r>
              <a:endParaRPr lang="en-US" dirty="0"/>
            </a:p>
          </p:txBody>
        </p:sp>
        <p:sp>
          <p:nvSpPr>
            <p:cNvPr id="30" name="Flecha abajo 29"/>
            <p:cNvSpPr/>
            <p:nvPr/>
          </p:nvSpPr>
          <p:spPr>
            <a:xfrm rot="16200000">
              <a:off x="2425012" y="759391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echa abajo 30"/>
            <p:cNvSpPr/>
            <p:nvPr/>
          </p:nvSpPr>
          <p:spPr>
            <a:xfrm rot="16200000">
              <a:off x="4748566" y="75939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echa abajo 31"/>
            <p:cNvSpPr/>
            <p:nvPr/>
          </p:nvSpPr>
          <p:spPr>
            <a:xfrm rot="16200000">
              <a:off x="7072120" y="759391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echa abajo 32"/>
            <p:cNvSpPr/>
            <p:nvPr/>
          </p:nvSpPr>
          <p:spPr>
            <a:xfrm rot="16200000">
              <a:off x="9452923" y="759391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2730908" y="2025165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 Copies</a:t>
              </a:r>
              <a:endParaRPr lang="en-US" dirty="0"/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5054462" y="2041226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Alpha Database </a:t>
              </a:r>
              <a:endParaRPr lang="en-US" dirty="0"/>
            </a:p>
          </p:txBody>
        </p:sp>
        <p:sp>
          <p:nvSpPr>
            <p:cNvPr id="36" name="Rectángulo redondeado 35"/>
            <p:cNvSpPr/>
            <p:nvPr/>
          </p:nvSpPr>
          <p:spPr>
            <a:xfrm>
              <a:off x="7378016" y="2025165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M*Modal </a:t>
              </a:r>
              <a:r>
                <a:rPr lang="en-US" dirty="0" smtClean="0"/>
                <a:t>Database </a:t>
              </a:r>
              <a:endParaRPr lang="en-US" dirty="0"/>
            </a:p>
          </p:txBody>
        </p:sp>
        <p:sp>
          <p:nvSpPr>
            <p:cNvPr id="43" name="Flecha abajo 42"/>
            <p:cNvSpPr/>
            <p:nvPr/>
          </p:nvSpPr>
          <p:spPr>
            <a:xfrm>
              <a:off x="5864872" y="1344049"/>
              <a:ext cx="308115" cy="734095"/>
            </a:xfrm>
            <a:prstGeom prst="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ángulo redondeado 43"/>
            <p:cNvSpPr/>
            <p:nvPr/>
          </p:nvSpPr>
          <p:spPr>
            <a:xfrm>
              <a:off x="3817308" y="3177964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Optical Character Recognition </a:t>
              </a:r>
              <a:endParaRPr lang="en-US" dirty="0"/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3817308" y="4018488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 EEG files to Disks</a:t>
              </a:r>
              <a:endParaRPr lang="en-US" dirty="0"/>
            </a:p>
          </p:txBody>
        </p:sp>
        <p:grpSp>
          <p:nvGrpSpPr>
            <p:cNvPr id="2" name="Grupo 1"/>
            <p:cNvGrpSpPr/>
            <p:nvPr/>
          </p:nvGrpSpPr>
          <p:grpSpPr>
            <a:xfrm>
              <a:off x="3592228" y="1336462"/>
              <a:ext cx="5057460" cy="1844899"/>
              <a:chOff x="3592228" y="1336462"/>
              <a:chExt cx="5057460" cy="1844899"/>
            </a:xfrm>
          </p:grpSpPr>
          <p:sp>
            <p:nvSpPr>
              <p:cNvPr id="37" name="Flecha doblada hacia arriba 36"/>
              <p:cNvSpPr/>
              <p:nvPr/>
            </p:nvSpPr>
            <p:spPr>
              <a:xfrm rot="10800000">
                <a:off x="3592228" y="1464795"/>
                <a:ext cx="2501509" cy="584701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ángulo 37"/>
              <p:cNvSpPr/>
              <p:nvPr/>
            </p:nvSpPr>
            <p:spPr>
              <a:xfrm rot="5400000">
                <a:off x="5877719" y="1376086"/>
                <a:ext cx="256665" cy="17741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echa doblada hacia arriba 40"/>
              <p:cNvSpPr/>
              <p:nvPr/>
            </p:nvSpPr>
            <p:spPr>
              <a:xfrm rot="10800000" flipH="1">
                <a:off x="6016536" y="1479152"/>
                <a:ext cx="2633152" cy="577920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ángulo 41"/>
              <p:cNvSpPr/>
              <p:nvPr/>
            </p:nvSpPr>
            <p:spPr>
              <a:xfrm rot="16200000" flipH="1">
                <a:off x="5883876" y="1378198"/>
                <a:ext cx="253688" cy="18675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echa doblada hacia arriba 23"/>
              <p:cNvSpPr/>
              <p:nvPr/>
            </p:nvSpPr>
            <p:spPr>
              <a:xfrm rot="10800000" flipH="1">
                <a:off x="3719359" y="2731619"/>
                <a:ext cx="1239007" cy="446345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ángulo 44"/>
              <p:cNvSpPr/>
              <p:nvPr/>
            </p:nvSpPr>
            <p:spPr>
              <a:xfrm rot="16200000" flipH="1">
                <a:off x="3721964" y="2630543"/>
                <a:ext cx="190103" cy="19632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echa doblada hacia arriba 46"/>
              <p:cNvSpPr/>
              <p:nvPr/>
            </p:nvSpPr>
            <p:spPr>
              <a:xfrm rot="10800000">
                <a:off x="4728571" y="2732230"/>
                <a:ext cx="1443825" cy="449131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ángulo 47"/>
              <p:cNvSpPr/>
              <p:nvPr/>
            </p:nvSpPr>
            <p:spPr>
              <a:xfrm rot="5400000">
                <a:off x="5962950" y="2614908"/>
                <a:ext cx="191290" cy="22878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Flecha abajo 48"/>
            <p:cNvSpPr/>
            <p:nvPr/>
          </p:nvSpPr>
          <p:spPr>
            <a:xfrm>
              <a:off x="4683768" y="3715483"/>
              <a:ext cx="318427" cy="357915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ángulo redondeado 35"/>
          <p:cNvSpPr/>
          <p:nvPr/>
        </p:nvSpPr>
        <p:spPr>
          <a:xfrm>
            <a:off x="9623344" y="2025165"/>
            <a:ext cx="2080599" cy="592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Access Database</a:t>
            </a:r>
            <a:endParaRPr lang="en-US" dirty="0"/>
          </a:p>
        </p:txBody>
      </p:sp>
      <p:sp>
        <p:nvSpPr>
          <p:cNvPr id="40" name="Flecha doblada hacia arriba 40"/>
          <p:cNvSpPr/>
          <p:nvPr/>
        </p:nvSpPr>
        <p:spPr>
          <a:xfrm rot="10800000" flipH="1">
            <a:off x="7997940" y="1485534"/>
            <a:ext cx="2874275" cy="577920"/>
          </a:xfrm>
          <a:prstGeom prst="bentUpArrow">
            <a:avLst>
              <a:gd name="adj1" fmla="val 27439"/>
              <a:gd name="adj2" fmla="val 25000"/>
              <a:gd name="adj3" fmla="val 25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187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Chivi</dc:creator>
  <cp:lastModifiedBy>S. López de Diego</cp:lastModifiedBy>
  <cp:revision>23</cp:revision>
  <dcterms:created xsi:type="dcterms:W3CDTF">2014-07-27T21:28:37Z</dcterms:created>
  <dcterms:modified xsi:type="dcterms:W3CDTF">2015-11-04T19:34:44Z</dcterms:modified>
</cp:coreProperties>
</file>