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94660"/>
  </p:normalViewPr>
  <p:slideViewPr>
    <p:cSldViewPr snapToGrid="0">
      <p:cViewPr varScale="1">
        <p:scale>
          <a:sx n="83" d="100"/>
          <a:sy n="83" d="100"/>
        </p:scale>
        <p:origin x="3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2CC8E-6055-419A-B96C-3357323BB1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5508EF-1EC0-457F-863C-D46A89EC92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1B280-696D-489A-B743-0C2C26630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A5E5-F3FD-45BA-824E-C58FC597D6F0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A9078-AB8F-4EA0-8711-5DDEF89B1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B1ADB-4DA9-4095-BEB8-11548F6D2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E6BA2-0C33-47B4-8EE3-335052AC7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91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12AAF-8F66-45B1-9159-8A4EC9AB3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E7F401-1CBC-44C1-8255-A764828CD5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97F8AC-920F-46BC-8C17-FC1BC5A8A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A5E5-F3FD-45BA-824E-C58FC597D6F0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8D90F3-4368-4AC3-9D70-AE16BF84C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1FDBB-6F25-400B-A354-60DEF8BB1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E6BA2-0C33-47B4-8EE3-335052AC7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554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EF3BD6-77C0-4BD6-8A99-5DB5B9CE51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7578C1-F796-4F3A-8759-6D237BE711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7D7DB-B768-4F1E-BE1F-ED16498D1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A5E5-F3FD-45BA-824E-C58FC597D6F0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FE9CE7-D7D4-4D5D-8E2C-7C0C40CD6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699856-DC2A-489D-96E2-DEE3A7231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E6BA2-0C33-47B4-8EE3-335052AC7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4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22188-04D7-4028-AE67-67C12DC3D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39FF9-4232-47F6-9801-FA046E8B2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422B87-EA0B-43E6-9DD3-D11031ABB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A5E5-F3FD-45BA-824E-C58FC597D6F0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1ECC5-95DD-4532-ABED-0AABAFAD1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28553A-A5F6-4241-B5CA-C7BB3B086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E6BA2-0C33-47B4-8EE3-335052AC7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68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219BA-B024-4D6F-81D9-254CE02F4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30488E-B1E6-49D5-A3CD-9216FED8A0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5B879-2516-46DA-9A81-54856270D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A5E5-F3FD-45BA-824E-C58FC597D6F0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97C81-799E-406C-A2BC-EDAFCBFDF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438049-F7ED-4239-A4ED-51C8682E3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E6BA2-0C33-47B4-8EE3-335052AC7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520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583FB-208C-43F2-B218-7796A0298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578E3-8286-4363-B85D-697C6C4AD8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00A8E9-9905-4B02-A351-826F344E5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433B02-C97D-4398-94B0-D7E7B8EB6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A5E5-F3FD-45BA-824E-C58FC597D6F0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6B4471-DA51-42BA-88D6-8977B595B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A7E17-80D9-4B42-9F03-5C9203BCA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E6BA2-0C33-47B4-8EE3-335052AC7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47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37873-9F8C-4E73-BC91-58B1FD7EF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C726C-DABC-494D-BC5A-0D0F16929A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0619AF-C42B-412C-88EA-376A97BA2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585B38-18A0-470B-B7A5-C3FFDE4C1B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E0C8DF-A8B5-482B-AB2F-B8996D262E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FFBAB7-B16D-4A19-B3FC-D95B8A982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A5E5-F3FD-45BA-824E-C58FC597D6F0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7ACCB0-667C-44EB-830F-8414293CC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9D4DC6-1935-4A84-9C66-4688E10D3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E6BA2-0C33-47B4-8EE3-335052AC7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556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AECB2-B36F-48A9-B3A5-DDB3C3C45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30B14E-186E-4517-B9D0-584B4BB56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A5E5-F3FD-45BA-824E-C58FC597D6F0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EFAEBA-A563-4691-ABE2-9A26FD246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7B8E47-0048-49A2-9ED2-BC90FAF4A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E6BA2-0C33-47B4-8EE3-335052AC7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345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A547A8-E926-4BB0-A30E-D5E1D25C5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A5E5-F3FD-45BA-824E-C58FC597D6F0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9F8D14-999F-4CB6-88FA-311AE5D11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6F0E05-D68D-4D24-8A6A-AE9F0AC48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E6BA2-0C33-47B4-8EE3-335052AC7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9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94A76-0158-43EE-85BC-508627C53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AE2785-1AA6-4542-B2B7-6EB33884F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EBB812-0D56-4AD6-8E30-CA610546CE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4659B1-E28B-494B-A0CF-289C2216C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A5E5-F3FD-45BA-824E-C58FC597D6F0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6D1B9E-F2D2-4E4A-8906-418894CEE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99FEB4-FEA5-4810-B0FD-7489BCCF3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E6BA2-0C33-47B4-8EE3-335052AC7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27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536AF-0C64-41E0-8B64-8DB2ED441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93AE04-E118-45FC-81DA-FBA1D23AFC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B55A0B-5F0E-458E-A210-A906F77C57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F3EF8A-09A1-4039-91F2-218354246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A5E5-F3FD-45BA-824E-C58FC597D6F0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5E18A4-32BD-4492-810C-4948F0DA7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CEBA77-D85C-438F-9700-C3F2CAF1E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E6BA2-0C33-47B4-8EE3-335052AC7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281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219110-42D4-4E34-BBD6-B87E685F1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238AF0-08D9-4DED-8EA9-C2090BF83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9ED7D4-8A6C-4001-B427-F00237C824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0A5E5-F3FD-45BA-824E-C58FC597D6F0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3F68C7-F19A-420A-8085-4095936E4A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C11E3-9B00-4D1D-9FB9-3D8C7A00BC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E6BA2-0C33-47B4-8EE3-335052AC7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90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or: Elbow 3">
            <a:extLst>
              <a:ext uri="{FF2B5EF4-FFF2-40B4-BE49-F238E27FC236}">
                <a16:creationId xmlns:a16="http://schemas.microsoft.com/office/drawing/2014/main" id="{DABEC32F-1C2E-4CA4-9F5B-F03D9E71ECF8}"/>
              </a:ext>
            </a:extLst>
          </p:cNvPr>
          <p:cNvCxnSpPr>
            <a:cxnSpLocks/>
          </p:cNvCxnSpPr>
          <p:nvPr/>
        </p:nvCxnSpPr>
        <p:spPr>
          <a:xfrm flipV="1">
            <a:off x="3360717" y="2517570"/>
            <a:ext cx="2735283" cy="911430"/>
          </a:xfrm>
          <a:prstGeom prst="bentConnector3">
            <a:avLst>
              <a:gd name="adj1" fmla="val 65630"/>
            </a:avLst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03D6A510-431D-4F21-A9DE-36F87D884E02}"/>
              </a:ext>
            </a:extLst>
          </p:cNvPr>
          <p:cNvCxnSpPr>
            <a:cxnSpLocks/>
          </p:cNvCxnSpPr>
          <p:nvPr/>
        </p:nvCxnSpPr>
        <p:spPr>
          <a:xfrm>
            <a:off x="6096000" y="2517569"/>
            <a:ext cx="1398319" cy="889451"/>
          </a:xfrm>
          <a:prstGeom prst="bentConnector3">
            <a:avLst>
              <a:gd name="adj1" fmla="val 74628"/>
            </a:avLst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EDB94A40-7D16-4A0C-9C53-6620DBA4A67C}"/>
              </a:ext>
            </a:extLst>
          </p:cNvPr>
          <p:cNvCxnSpPr>
            <a:cxnSpLocks/>
          </p:cNvCxnSpPr>
          <p:nvPr/>
        </p:nvCxnSpPr>
        <p:spPr>
          <a:xfrm flipV="1">
            <a:off x="3360716" y="3888904"/>
            <a:ext cx="2711531" cy="880031"/>
          </a:xfrm>
          <a:prstGeom prst="bentConnector3">
            <a:avLst>
              <a:gd name="adj1" fmla="val 47810"/>
            </a:avLst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C6526E40-C735-4CE0-A00F-B0BCF71AD40C}"/>
              </a:ext>
            </a:extLst>
          </p:cNvPr>
          <p:cNvCxnSpPr>
            <a:cxnSpLocks/>
          </p:cNvCxnSpPr>
          <p:nvPr/>
        </p:nvCxnSpPr>
        <p:spPr>
          <a:xfrm>
            <a:off x="6095999" y="3857502"/>
            <a:ext cx="1361704" cy="924132"/>
          </a:xfrm>
          <a:prstGeom prst="bentConnector3">
            <a:avLst>
              <a:gd name="adj1" fmla="val -1453"/>
            </a:avLst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9FBA64A-16E1-48D0-A4E1-E07828A89F6A}"/>
              </a:ext>
            </a:extLst>
          </p:cNvPr>
          <p:cNvCxnSpPr/>
          <p:nvPr/>
        </p:nvCxnSpPr>
        <p:spPr>
          <a:xfrm flipV="1">
            <a:off x="5153889" y="2330383"/>
            <a:ext cx="0" cy="1506188"/>
          </a:xfrm>
          <a:prstGeom prst="line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D0FD891-22BC-4E99-8FBC-46FE99782316}"/>
              </a:ext>
            </a:extLst>
          </p:cNvPr>
          <p:cNvCxnSpPr/>
          <p:nvPr/>
        </p:nvCxnSpPr>
        <p:spPr>
          <a:xfrm flipV="1">
            <a:off x="6095999" y="2351314"/>
            <a:ext cx="0" cy="1506188"/>
          </a:xfrm>
          <a:prstGeom prst="line">
            <a:avLst/>
          </a:prstGeom>
          <a:ln w="28575">
            <a:solidFill>
              <a:srgbClr val="00206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4ECB030-776B-47D8-8906-8F775A6A5BDD}"/>
              </a:ext>
            </a:extLst>
          </p:cNvPr>
          <p:cNvCxnSpPr/>
          <p:nvPr/>
        </p:nvCxnSpPr>
        <p:spPr>
          <a:xfrm flipV="1">
            <a:off x="4680061" y="2351314"/>
            <a:ext cx="0" cy="1506188"/>
          </a:xfrm>
          <a:prstGeom prst="line">
            <a:avLst/>
          </a:prstGeom>
          <a:ln w="28575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7947229-7433-4519-96E6-02DBD70B747B}"/>
              </a:ext>
            </a:extLst>
          </p:cNvPr>
          <p:cNvCxnSpPr>
            <a:cxnSpLocks/>
          </p:cNvCxnSpPr>
          <p:nvPr/>
        </p:nvCxnSpPr>
        <p:spPr>
          <a:xfrm flipV="1">
            <a:off x="5142014" y="2351314"/>
            <a:ext cx="0" cy="1506188"/>
          </a:xfrm>
          <a:prstGeom prst="line">
            <a:avLst/>
          </a:prstGeom>
          <a:ln w="28575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87EB8C7-9B9F-4B43-AE00-3B99A6E85865}"/>
              </a:ext>
            </a:extLst>
          </p:cNvPr>
          <p:cNvCxnSpPr>
            <a:cxnSpLocks/>
          </p:cNvCxnSpPr>
          <p:nvPr/>
        </p:nvCxnSpPr>
        <p:spPr>
          <a:xfrm flipV="1">
            <a:off x="6095999" y="2351314"/>
            <a:ext cx="0" cy="2451251"/>
          </a:xfrm>
          <a:prstGeom prst="line">
            <a:avLst/>
          </a:prstGeom>
          <a:ln w="19050"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DC981F4-00AF-40C8-977B-FA222FADCF3D}"/>
              </a:ext>
            </a:extLst>
          </p:cNvPr>
          <p:cNvCxnSpPr>
            <a:cxnSpLocks/>
          </p:cNvCxnSpPr>
          <p:nvPr/>
        </p:nvCxnSpPr>
        <p:spPr>
          <a:xfrm flipV="1">
            <a:off x="7119290" y="2334700"/>
            <a:ext cx="9896" cy="2417618"/>
          </a:xfrm>
          <a:prstGeom prst="line">
            <a:avLst/>
          </a:prstGeom>
          <a:ln w="28575"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6BFA945-C4FF-479E-9AB0-9FB573742E5F}"/>
              </a:ext>
            </a:extLst>
          </p:cNvPr>
          <p:cNvCxnSpPr/>
          <p:nvPr/>
        </p:nvCxnSpPr>
        <p:spPr>
          <a:xfrm>
            <a:off x="3360716" y="1876301"/>
            <a:ext cx="0" cy="32063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75C5C5E-321A-49B1-BB58-8433463B54F9}"/>
              </a:ext>
            </a:extLst>
          </p:cNvPr>
          <p:cNvSpPr txBox="1"/>
          <p:nvPr/>
        </p:nvSpPr>
        <p:spPr>
          <a:xfrm rot="16200000">
            <a:off x="1551711" y="2755315"/>
            <a:ext cx="1219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Reference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A664D9-1E5F-453C-817C-B474B3B9E897}"/>
              </a:ext>
            </a:extLst>
          </p:cNvPr>
          <p:cNvSpPr txBox="1"/>
          <p:nvPr/>
        </p:nvSpPr>
        <p:spPr>
          <a:xfrm rot="16200000">
            <a:off x="1549134" y="4128550"/>
            <a:ext cx="1219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Detection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DE55246-953D-4376-9F6D-FD18AF18E388}"/>
              </a:ext>
            </a:extLst>
          </p:cNvPr>
          <p:cNvSpPr txBox="1"/>
          <p:nvPr/>
        </p:nvSpPr>
        <p:spPr>
          <a:xfrm>
            <a:off x="2820987" y="2332903"/>
            <a:ext cx="670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Ictal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9A2988E-5AD5-4698-9E8E-A0E43484DD36}"/>
              </a:ext>
            </a:extLst>
          </p:cNvPr>
          <p:cNvSpPr txBox="1"/>
          <p:nvPr/>
        </p:nvSpPr>
        <p:spPr>
          <a:xfrm>
            <a:off x="2359237" y="4584266"/>
            <a:ext cx="1147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Non-ictal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3997D4B-3A56-4505-84CC-70E25F73E380}"/>
              </a:ext>
            </a:extLst>
          </p:cNvPr>
          <p:cNvSpPr txBox="1"/>
          <p:nvPr/>
        </p:nvSpPr>
        <p:spPr>
          <a:xfrm>
            <a:off x="2813071" y="3703618"/>
            <a:ext cx="670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Ictal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F36050D-0C9E-47F5-9359-8086D7F57312}"/>
              </a:ext>
            </a:extLst>
          </p:cNvPr>
          <p:cNvSpPr txBox="1"/>
          <p:nvPr/>
        </p:nvSpPr>
        <p:spPr>
          <a:xfrm>
            <a:off x="2359237" y="3244333"/>
            <a:ext cx="1147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Non-ictal</a:t>
            </a:r>
          </a:p>
        </p:txBody>
      </p:sp>
      <p:sp>
        <p:nvSpPr>
          <p:cNvPr id="21" name="Left Brace 20">
            <a:extLst>
              <a:ext uri="{FF2B5EF4-FFF2-40B4-BE49-F238E27FC236}">
                <a16:creationId xmlns:a16="http://schemas.microsoft.com/office/drawing/2014/main" id="{BD5D8BA0-39A2-4478-A0DD-8F0E5D9480E1}"/>
              </a:ext>
            </a:extLst>
          </p:cNvPr>
          <p:cNvSpPr/>
          <p:nvPr/>
        </p:nvSpPr>
        <p:spPr>
          <a:xfrm rot="5400000">
            <a:off x="5281444" y="1035830"/>
            <a:ext cx="701041" cy="979901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Brace 21">
            <a:extLst>
              <a:ext uri="{FF2B5EF4-FFF2-40B4-BE49-F238E27FC236}">
                <a16:creationId xmlns:a16="http://schemas.microsoft.com/office/drawing/2014/main" id="{724B03B2-CEB8-4B69-BAE1-DB443F0B7C36}"/>
              </a:ext>
            </a:extLst>
          </p:cNvPr>
          <p:cNvSpPr/>
          <p:nvPr/>
        </p:nvSpPr>
        <p:spPr>
          <a:xfrm rot="5400000">
            <a:off x="4759885" y="1481314"/>
            <a:ext cx="293085" cy="496891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 Brace 22">
            <a:extLst>
              <a:ext uri="{FF2B5EF4-FFF2-40B4-BE49-F238E27FC236}">
                <a16:creationId xmlns:a16="http://schemas.microsoft.com/office/drawing/2014/main" id="{BE71A1AD-D020-4638-87AA-196827D7B9F3}"/>
              </a:ext>
            </a:extLst>
          </p:cNvPr>
          <p:cNvSpPr/>
          <p:nvPr/>
        </p:nvSpPr>
        <p:spPr>
          <a:xfrm rot="5400000">
            <a:off x="6535534" y="1153855"/>
            <a:ext cx="198288" cy="1007336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F09E433-DA0F-4A40-BFCD-AA4BD6448058}"/>
              </a:ext>
            </a:extLst>
          </p:cNvPr>
          <p:cNvSpPr txBox="1"/>
          <p:nvPr/>
        </p:nvSpPr>
        <p:spPr>
          <a:xfrm>
            <a:off x="4929432" y="783090"/>
            <a:ext cx="1919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Correct detections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07691CC-E2DB-454D-B7B1-FB459EE8F828}"/>
              </a:ext>
            </a:extLst>
          </p:cNvPr>
          <p:cNvSpPr txBox="1"/>
          <p:nvPr/>
        </p:nvSpPr>
        <p:spPr>
          <a:xfrm>
            <a:off x="4165070" y="1196309"/>
            <a:ext cx="13601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False Alarms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814B7C7-BAA0-4258-8346-D6ECCDF90CC6}"/>
              </a:ext>
            </a:extLst>
          </p:cNvPr>
          <p:cNvSpPr txBox="1"/>
          <p:nvPr/>
        </p:nvSpPr>
        <p:spPr>
          <a:xfrm>
            <a:off x="6198433" y="1182322"/>
            <a:ext cx="861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Misses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8ECE41B9-BE3B-41F1-AC1A-B9420AF77510}"/>
              </a:ext>
            </a:extLst>
          </p:cNvPr>
          <p:cNvCxnSpPr/>
          <p:nvPr/>
        </p:nvCxnSpPr>
        <p:spPr>
          <a:xfrm>
            <a:off x="5510151" y="4953598"/>
            <a:ext cx="12667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0117A45D-0170-49F4-A5F9-29F5F3667F96}"/>
              </a:ext>
            </a:extLst>
          </p:cNvPr>
          <p:cNvSpPr txBox="1"/>
          <p:nvPr/>
        </p:nvSpPr>
        <p:spPr>
          <a:xfrm>
            <a:off x="5804063" y="4910961"/>
            <a:ext cx="678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  <p:sp>
        <p:nvSpPr>
          <p:cNvPr id="29" name="Left Brace 28">
            <a:extLst>
              <a:ext uri="{FF2B5EF4-FFF2-40B4-BE49-F238E27FC236}">
                <a16:creationId xmlns:a16="http://schemas.microsoft.com/office/drawing/2014/main" id="{69B5A1C5-7846-4858-A60C-58DDB0FA2270}"/>
              </a:ext>
            </a:extLst>
          </p:cNvPr>
          <p:cNvSpPr/>
          <p:nvPr/>
        </p:nvSpPr>
        <p:spPr>
          <a:xfrm rot="16200000" flipV="1">
            <a:off x="3383400" y="5062334"/>
            <a:ext cx="293087" cy="249371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 Brace 29">
            <a:extLst>
              <a:ext uri="{FF2B5EF4-FFF2-40B4-BE49-F238E27FC236}">
                <a16:creationId xmlns:a16="http://schemas.microsoft.com/office/drawing/2014/main" id="{29ABEFE2-1C4A-463E-9B48-EFA8A26758DC}"/>
              </a:ext>
            </a:extLst>
          </p:cNvPr>
          <p:cNvSpPr/>
          <p:nvPr/>
        </p:nvSpPr>
        <p:spPr>
          <a:xfrm rot="16200000" flipV="1">
            <a:off x="3631202" y="5072748"/>
            <a:ext cx="293087" cy="249371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 Brace 30">
            <a:extLst>
              <a:ext uri="{FF2B5EF4-FFF2-40B4-BE49-F238E27FC236}">
                <a16:creationId xmlns:a16="http://schemas.microsoft.com/office/drawing/2014/main" id="{8ADFCA01-A134-4729-A90F-300AC0F4CDF8}"/>
              </a:ext>
            </a:extLst>
          </p:cNvPr>
          <p:cNvSpPr/>
          <p:nvPr/>
        </p:nvSpPr>
        <p:spPr>
          <a:xfrm rot="16200000" flipV="1">
            <a:off x="3896912" y="5083162"/>
            <a:ext cx="293087" cy="249371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Left Brace 31">
            <a:extLst>
              <a:ext uri="{FF2B5EF4-FFF2-40B4-BE49-F238E27FC236}">
                <a16:creationId xmlns:a16="http://schemas.microsoft.com/office/drawing/2014/main" id="{442CD3B4-606B-40D1-960E-B6770B57153F}"/>
              </a:ext>
            </a:extLst>
          </p:cNvPr>
          <p:cNvSpPr/>
          <p:nvPr/>
        </p:nvSpPr>
        <p:spPr>
          <a:xfrm rot="16200000" flipV="1">
            <a:off x="4143212" y="5077740"/>
            <a:ext cx="293087" cy="249371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Left Brace 32">
            <a:extLst>
              <a:ext uri="{FF2B5EF4-FFF2-40B4-BE49-F238E27FC236}">
                <a16:creationId xmlns:a16="http://schemas.microsoft.com/office/drawing/2014/main" id="{64E167C4-D5F1-471E-B7CE-16B08D84A8F5}"/>
              </a:ext>
            </a:extLst>
          </p:cNvPr>
          <p:cNvSpPr/>
          <p:nvPr/>
        </p:nvSpPr>
        <p:spPr>
          <a:xfrm rot="16200000" flipV="1">
            <a:off x="4408922" y="5088154"/>
            <a:ext cx="293087" cy="249371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Left Brace 33">
            <a:extLst>
              <a:ext uri="{FF2B5EF4-FFF2-40B4-BE49-F238E27FC236}">
                <a16:creationId xmlns:a16="http://schemas.microsoft.com/office/drawing/2014/main" id="{178F9730-E538-4F7B-90D5-C1E9F3C069BF}"/>
              </a:ext>
            </a:extLst>
          </p:cNvPr>
          <p:cNvSpPr/>
          <p:nvPr/>
        </p:nvSpPr>
        <p:spPr>
          <a:xfrm rot="16200000" flipV="1">
            <a:off x="4658203" y="5094083"/>
            <a:ext cx="293087" cy="249371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Left Brace 34">
            <a:extLst>
              <a:ext uri="{FF2B5EF4-FFF2-40B4-BE49-F238E27FC236}">
                <a16:creationId xmlns:a16="http://schemas.microsoft.com/office/drawing/2014/main" id="{706EF0D4-F856-4D8D-857E-50894914BA29}"/>
              </a:ext>
            </a:extLst>
          </p:cNvPr>
          <p:cNvSpPr/>
          <p:nvPr/>
        </p:nvSpPr>
        <p:spPr>
          <a:xfrm rot="16200000" flipV="1">
            <a:off x="4923913" y="5104497"/>
            <a:ext cx="293087" cy="249371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354420D-213B-47AC-B88A-FD8FE19E26EF}"/>
              </a:ext>
            </a:extLst>
          </p:cNvPr>
          <p:cNvSpPr txBox="1"/>
          <p:nvPr/>
        </p:nvSpPr>
        <p:spPr>
          <a:xfrm>
            <a:off x="3901643" y="5375807"/>
            <a:ext cx="957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Epochs</a:t>
            </a:r>
          </a:p>
        </p:txBody>
      </p:sp>
      <p:sp>
        <p:nvSpPr>
          <p:cNvPr id="37" name="Left Brace 36">
            <a:extLst>
              <a:ext uri="{FF2B5EF4-FFF2-40B4-BE49-F238E27FC236}">
                <a16:creationId xmlns:a16="http://schemas.microsoft.com/office/drawing/2014/main" id="{957576DE-0EF6-46BD-A442-282944377199}"/>
              </a:ext>
            </a:extLst>
          </p:cNvPr>
          <p:cNvSpPr/>
          <p:nvPr/>
        </p:nvSpPr>
        <p:spPr>
          <a:xfrm rot="16200000" flipV="1">
            <a:off x="6960524" y="5107072"/>
            <a:ext cx="293087" cy="249371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Left Brace 37">
            <a:extLst>
              <a:ext uri="{FF2B5EF4-FFF2-40B4-BE49-F238E27FC236}">
                <a16:creationId xmlns:a16="http://schemas.microsoft.com/office/drawing/2014/main" id="{DFD78C16-B10E-4CE9-8F62-3E20940CF506}"/>
              </a:ext>
            </a:extLst>
          </p:cNvPr>
          <p:cNvSpPr/>
          <p:nvPr/>
        </p:nvSpPr>
        <p:spPr>
          <a:xfrm rot="16200000" flipV="1">
            <a:off x="7226234" y="5117486"/>
            <a:ext cx="293087" cy="249371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6A9A60C7-3BDD-4B58-B183-211130D269E6}"/>
              </a:ext>
            </a:extLst>
          </p:cNvPr>
          <p:cNvCxnSpPr>
            <a:cxnSpLocks/>
          </p:cNvCxnSpPr>
          <p:nvPr/>
        </p:nvCxnSpPr>
        <p:spPr>
          <a:xfrm>
            <a:off x="5195142" y="5229182"/>
            <a:ext cx="1770901" cy="12989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Left Brace 39">
            <a:extLst>
              <a:ext uri="{FF2B5EF4-FFF2-40B4-BE49-F238E27FC236}">
                <a16:creationId xmlns:a16="http://schemas.microsoft.com/office/drawing/2014/main" id="{C7DE64C4-3122-4ADA-B867-B757D9A10712}"/>
              </a:ext>
            </a:extLst>
          </p:cNvPr>
          <p:cNvSpPr/>
          <p:nvPr/>
        </p:nvSpPr>
        <p:spPr>
          <a:xfrm rot="16200000" flipV="1">
            <a:off x="4636126" y="2004523"/>
            <a:ext cx="293087" cy="249371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Left Brace 40">
            <a:extLst>
              <a:ext uri="{FF2B5EF4-FFF2-40B4-BE49-F238E27FC236}">
                <a16:creationId xmlns:a16="http://schemas.microsoft.com/office/drawing/2014/main" id="{D1587C08-6466-4E21-B548-0EF4238D26E8}"/>
              </a:ext>
            </a:extLst>
          </p:cNvPr>
          <p:cNvSpPr/>
          <p:nvPr/>
        </p:nvSpPr>
        <p:spPr>
          <a:xfrm rot="16200000" flipV="1">
            <a:off x="4877466" y="2014937"/>
            <a:ext cx="293087" cy="249371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Left Brace 41">
            <a:extLst>
              <a:ext uri="{FF2B5EF4-FFF2-40B4-BE49-F238E27FC236}">
                <a16:creationId xmlns:a16="http://schemas.microsoft.com/office/drawing/2014/main" id="{067BD58B-AFA2-47ED-9D52-D9F54A1C3246}"/>
              </a:ext>
            </a:extLst>
          </p:cNvPr>
          <p:cNvSpPr/>
          <p:nvPr/>
        </p:nvSpPr>
        <p:spPr>
          <a:xfrm rot="16200000" flipV="1">
            <a:off x="5123642" y="2004524"/>
            <a:ext cx="293087" cy="249371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Left Brace 42">
            <a:extLst>
              <a:ext uri="{FF2B5EF4-FFF2-40B4-BE49-F238E27FC236}">
                <a16:creationId xmlns:a16="http://schemas.microsoft.com/office/drawing/2014/main" id="{CAACCAA5-AA26-483A-9C1C-ECBC0F2F7A06}"/>
              </a:ext>
            </a:extLst>
          </p:cNvPr>
          <p:cNvSpPr/>
          <p:nvPr/>
        </p:nvSpPr>
        <p:spPr>
          <a:xfrm rot="16200000" flipV="1">
            <a:off x="5389352" y="2014938"/>
            <a:ext cx="293087" cy="249371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Left Brace 43">
            <a:extLst>
              <a:ext uri="{FF2B5EF4-FFF2-40B4-BE49-F238E27FC236}">
                <a16:creationId xmlns:a16="http://schemas.microsoft.com/office/drawing/2014/main" id="{FA043823-1922-4167-B6AE-975F247A361E}"/>
              </a:ext>
            </a:extLst>
          </p:cNvPr>
          <p:cNvSpPr/>
          <p:nvPr/>
        </p:nvSpPr>
        <p:spPr>
          <a:xfrm rot="16200000" flipV="1">
            <a:off x="5625553" y="2017370"/>
            <a:ext cx="293087" cy="249371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Left Brace 44">
            <a:extLst>
              <a:ext uri="{FF2B5EF4-FFF2-40B4-BE49-F238E27FC236}">
                <a16:creationId xmlns:a16="http://schemas.microsoft.com/office/drawing/2014/main" id="{ECD137A7-FF67-41E5-B93E-22D5439CAA85}"/>
              </a:ext>
            </a:extLst>
          </p:cNvPr>
          <p:cNvSpPr/>
          <p:nvPr/>
        </p:nvSpPr>
        <p:spPr>
          <a:xfrm rot="16200000" flipV="1">
            <a:off x="5875520" y="2043525"/>
            <a:ext cx="293087" cy="217887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Left Brace 45">
            <a:extLst>
              <a:ext uri="{FF2B5EF4-FFF2-40B4-BE49-F238E27FC236}">
                <a16:creationId xmlns:a16="http://schemas.microsoft.com/office/drawing/2014/main" id="{88DB2C83-2D7D-4987-9CD4-DDB120920E25}"/>
              </a:ext>
            </a:extLst>
          </p:cNvPr>
          <p:cNvSpPr/>
          <p:nvPr/>
        </p:nvSpPr>
        <p:spPr>
          <a:xfrm rot="16200000" flipV="1">
            <a:off x="6119450" y="2029146"/>
            <a:ext cx="293087" cy="249371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Left Brace 46">
            <a:extLst>
              <a:ext uri="{FF2B5EF4-FFF2-40B4-BE49-F238E27FC236}">
                <a16:creationId xmlns:a16="http://schemas.microsoft.com/office/drawing/2014/main" id="{E9A78E17-C9EB-41F9-9208-B45236F7F4D9}"/>
              </a:ext>
            </a:extLst>
          </p:cNvPr>
          <p:cNvSpPr/>
          <p:nvPr/>
        </p:nvSpPr>
        <p:spPr>
          <a:xfrm rot="16200000" flipV="1">
            <a:off x="6361688" y="2029145"/>
            <a:ext cx="293087" cy="249371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Left Brace 47">
            <a:extLst>
              <a:ext uri="{FF2B5EF4-FFF2-40B4-BE49-F238E27FC236}">
                <a16:creationId xmlns:a16="http://schemas.microsoft.com/office/drawing/2014/main" id="{B2305C81-766C-431C-8E6A-3093936352DF}"/>
              </a:ext>
            </a:extLst>
          </p:cNvPr>
          <p:cNvSpPr/>
          <p:nvPr/>
        </p:nvSpPr>
        <p:spPr>
          <a:xfrm rot="16200000" flipV="1">
            <a:off x="6618579" y="2029144"/>
            <a:ext cx="293087" cy="249371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Left Brace 48">
            <a:extLst>
              <a:ext uri="{FF2B5EF4-FFF2-40B4-BE49-F238E27FC236}">
                <a16:creationId xmlns:a16="http://schemas.microsoft.com/office/drawing/2014/main" id="{71C0BD00-BE72-4228-A3A3-7B7F0F08A5D3}"/>
              </a:ext>
            </a:extLst>
          </p:cNvPr>
          <p:cNvSpPr/>
          <p:nvPr/>
        </p:nvSpPr>
        <p:spPr>
          <a:xfrm rot="16200000" flipV="1">
            <a:off x="6867118" y="2027783"/>
            <a:ext cx="293087" cy="249371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42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or: Elbow 3">
            <a:extLst>
              <a:ext uri="{FF2B5EF4-FFF2-40B4-BE49-F238E27FC236}">
                <a16:creationId xmlns:a16="http://schemas.microsoft.com/office/drawing/2014/main" id="{FFCD5CB4-E2A5-4EF8-B2CC-7F8310D736D6}"/>
              </a:ext>
            </a:extLst>
          </p:cNvPr>
          <p:cNvCxnSpPr>
            <a:cxnSpLocks/>
          </p:cNvCxnSpPr>
          <p:nvPr/>
        </p:nvCxnSpPr>
        <p:spPr>
          <a:xfrm flipV="1">
            <a:off x="3360717" y="2517570"/>
            <a:ext cx="2735283" cy="911430"/>
          </a:xfrm>
          <a:prstGeom prst="bentConnector3">
            <a:avLst>
              <a:gd name="adj1" fmla="val 66498"/>
            </a:avLst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11B7DA8D-4F82-4E17-91A0-F523EA9285FF}"/>
              </a:ext>
            </a:extLst>
          </p:cNvPr>
          <p:cNvCxnSpPr>
            <a:cxnSpLocks/>
          </p:cNvCxnSpPr>
          <p:nvPr/>
        </p:nvCxnSpPr>
        <p:spPr>
          <a:xfrm>
            <a:off x="6096000" y="2517569"/>
            <a:ext cx="1836717" cy="924132"/>
          </a:xfrm>
          <a:prstGeom prst="bentConnector3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or: Elbow 5">
            <a:extLst>
              <a:ext uri="{FF2B5EF4-FFF2-40B4-BE49-F238E27FC236}">
                <a16:creationId xmlns:a16="http://schemas.microsoft.com/office/drawing/2014/main" id="{89B9395D-71B0-4D52-A9B0-168FC500A8D3}"/>
              </a:ext>
            </a:extLst>
          </p:cNvPr>
          <p:cNvCxnSpPr/>
          <p:nvPr/>
        </p:nvCxnSpPr>
        <p:spPr>
          <a:xfrm flipV="1">
            <a:off x="7932717" y="2517569"/>
            <a:ext cx="950026" cy="924132"/>
          </a:xfrm>
          <a:prstGeom prst="bentConnector3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42B0B3D1-328B-4C7A-92E1-E6FCD0573E13}"/>
              </a:ext>
            </a:extLst>
          </p:cNvPr>
          <p:cNvCxnSpPr>
            <a:cxnSpLocks/>
          </p:cNvCxnSpPr>
          <p:nvPr/>
        </p:nvCxnSpPr>
        <p:spPr>
          <a:xfrm rot="10800000">
            <a:off x="8407730" y="2517570"/>
            <a:ext cx="1341912" cy="911433"/>
          </a:xfrm>
          <a:prstGeom prst="bentConnector3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88A38676-DC28-4018-8CF4-4A1314360FBE}"/>
              </a:ext>
            </a:extLst>
          </p:cNvPr>
          <p:cNvCxnSpPr>
            <a:cxnSpLocks/>
          </p:cNvCxnSpPr>
          <p:nvPr/>
        </p:nvCxnSpPr>
        <p:spPr>
          <a:xfrm flipV="1">
            <a:off x="3360716" y="3857502"/>
            <a:ext cx="2735283" cy="911430"/>
          </a:xfrm>
          <a:prstGeom prst="bentConnector3">
            <a:avLst>
              <a:gd name="adj1" fmla="val 43922"/>
            </a:avLst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98F6634A-C279-4EC1-A44B-B5E9CB0CB80B}"/>
              </a:ext>
            </a:extLst>
          </p:cNvPr>
          <p:cNvCxnSpPr>
            <a:cxnSpLocks/>
          </p:cNvCxnSpPr>
          <p:nvPr/>
        </p:nvCxnSpPr>
        <p:spPr>
          <a:xfrm>
            <a:off x="6095999" y="3857502"/>
            <a:ext cx="1361704" cy="924132"/>
          </a:xfrm>
          <a:prstGeom prst="bentConnector3">
            <a:avLst>
              <a:gd name="adj1" fmla="val -1453"/>
            </a:avLst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EAF6C6E0-5617-4068-BDDE-3475131646B3}"/>
              </a:ext>
            </a:extLst>
          </p:cNvPr>
          <p:cNvCxnSpPr/>
          <p:nvPr/>
        </p:nvCxnSpPr>
        <p:spPr>
          <a:xfrm flipV="1">
            <a:off x="6982690" y="3857502"/>
            <a:ext cx="950026" cy="924132"/>
          </a:xfrm>
          <a:prstGeom prst="bentConnector3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4D5EA98E-D796-4AE1-B0F3-C0BE76955980}"/>
              </a:ext>
            </a:extLst>
          </p:cNvPr>
          <p:cNvCxnSpPr>
            <a:cxnSpLocks/>
          </p:cNvCxnSpPr>
          <p:nvPr/>
        </p:nvCxnSpPr>
        <p:spPr>
          <a:xfrm rot="10800000">
            <a:off x="7457704" y="3857502"/>
            <a:ext cx="2291939" cy="924134"/>
          </a:xfrm>
          <a:prstGeom prst="bentConnector3">
            <a:avLst>
              <a:gd name="adj1" fmla="val 78497"/>
            </a:avLst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A213515-34D6-4E74-987D-F330F5881723}"/>
              </a:ext>
            </a:extLst>
          </p:cNvPr>
          <p:cNvCxnSpPr/>
          <p:nvPr/>
        </p:nvCxnSpPr>
        <p:spPr>
          <a:xfrm flipV="1">
            <a:off x="4560125" y="2351314"/>
            <a:ext cx="0" cy="1506188"/>
          </a:xfrm>
          <a:prstGeom prst="line">
            <a:avLst/>
          </a:prstGeom>
          <a:ln w="2857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3A42BDA-FDBC-495B-B155-1575C0250B75}"/>
              </a:ext>
            </a:extLst>
          </p:cNvPr>
          <p:cNvCxnSpPr/>
          <p:nvPr/>
        </p:nvCxnSpPr>
        <p:spPr>
          <a:xfrm flipV="1">
            <a:off x="6095999" y="2351314"/>
            <a:ext cx="0" cy="1506188"/>
          </a:xfrm>
          <a:prstGeom prst="line">
            <a:avLst/>
          </a:prstGeom>
          <a:ln w="28575">
            <a:solidFill>
              <a:srgbClr val="00206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B4EBD17-9426-45A6-9A77-A20AEE1D22A2}"/>
              </a:ext>
            </a:extLst>
          </p:cNvPr>
          <p:cNvCxnSpPr/>
          <p:nvPr/>
        </p:nvCxnSpPr>
        <p:spPr>
          <a:xfrm flipV="1">
            <a:off x="7457703" y="2351314"/>
            <a:ext cx="0" cy="1506188"/>
          </a:xfrm>
          <a:prstGeom prst="line">
            <a:avLst/>
          </a:prstGeom>
          <a:ln w="28575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7F91BE5-5A7A-400D-9812-3A1479C91353}"/>
              </a:ext>
            </a:extLst>
          </p:cNvPr>
          <p:cNvCxnSpPr>
            <a:cxnSpLocks/>
          </p:cNvCxnSpPr>
          <p:nvPr/>
        </p:nvCxnSpPr>
        <p:spPr>
          <a:xfrm flipV="1">
            <a:off x="7932716" y="2351314"/>
            <a:ext cx="0" cy="1506188"/>
          </a:xfrm>
          <a:prstGeom prst="line">
            <a:avLst/>
          </a:prstGeom>
          <a:ln w="28575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3708D53-5B1D-4D95-AC8B-D749E0B12CE9}"/>
              </a:ext>
            </a:extLst>
          </p:cNvPr>
          <p:cNvCxnSpPr>
            <a:cxnSpLocks/>
          </p:cNvCxnSpPr>
          <p:nvPr/>
        </p:nvCxnSpPr>
        <p:spPr>
          <a:xfrm flipV="1">
            <a:off x="8407730" y="2351314"/>
            <a:ext cx="0" cy="2430320"/>
          </a:xfrm>
          <a:prstGeom prst="line">
            <a:avLst/>
          </a:prstGeom>
          <a:ln w="19050"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272B0FC-EE01-45F4-80AE-3F5F7AC4772D}"/>
              </a:ext>
            </a:extLst>
          </p:cNvPr>
          <p:cNvCxnSpPr>
            <a:cxnSpLocks/>
          </p:cNvCxnSpPr>
          <p:nvPr/>
        </p:nvCxnSpPr>
        <p:spPr>
          <a:xfrm flipV="1">
            <a:off x="9078686" y="2351314"/>
            <a:ext cx="9896" cy="2417618"/>
          </a:xfrm>
          <a:prstGeom prst="line">
            <a:avLst/>
          </a:prstGeom>
          <a:ln w="28575">
            <a:solidFill>
              <a:srgbClr val="00B05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9FE02A95-F0CB-4B9F-B49B-8DD15E8688A8}"/>
              </a:ext>
            </a:extLst>
          </p:cNvPr>
          <p:cNvCxnSpPr/>
          <p:nvPr/>
        </p:nvCxnSpPr>
        <p:spPr>
          <a:xfrm>
            <a:off x="3360716" y="1876301"/>
            <a:ext cx="0" cy="32063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C885E22D-7C44-456E-B70C-4FAA2A7330AE}"/>
              </a:ext>
            </a:extLst>
          </p:cNvPr>
          <p:cNvSpPr txBox="1"/>
          <p:nvPr/>
        </p:nvSpPr>
        <p:spPr>
          <a:xfrm rot="16200000">
            <a:off x="1551711" y="2755315"/>
            <a:ext cx="1219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Reference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4C1366F-0424-4E1B-A9DB-E0421D144CA4}"/>
              </a:ext>
            </a:extLst>
          </p:cNvPr>
          <p:cNvSpPr txBox="1"/>
          <p:nvPr/>
        </p:nvSpPr>
        <p:spPr>
          <a:xfrm rot="16200000">
            <a:off x="1549134" y="4128550"/>
            <a:ext cx="12191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Detection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E6C6482-91B9-423E-AD94-0F67AD59FF0C}"/>
              </a:ext>
            </a:extLst>
          </p:cNvPr>
          <p:cNvSpPr txBox="1"/>
          <p:nvPr/>
        </p:nvSpPr>
        <p:spPr>
          <a:xfrm>
            <a:off x="2820987" y="2332903"/>
            <a:ext cx="670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Ictal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5273E58-FF71-4249-8C82-A75D90D18395}"/>
              </a:ext>
            </a:extLst>
          </p:cNvPr>
          <p:cNvSpPr txBox="1"/>
          <p:nvPr/>
        </p:nvSpPr>
        <p:spPr>
          <a:xfrm>
            <a:off x="2359237" y="4584266"/>
            <a:ext cx="1147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Non-ictal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35CDC9E-4B21-4C53-8B4D-C35293F25202}"/>
              </a:ext>
            </a:extLst>
          </p:cNvPr>
          <p:cNvSpPr txBox="1"/>
          <p:nvPr/>
        </p:nvSpPr>
        <p:spPr>
          <a:xfrm>
            <a:off x="2813071" y="3703618"/>
            <a:ext cx="670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Ictal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585CFA0-1691-46FC-9782-06B2BFA1A40E}"/>
              </a:ext>
            </a:extLst>
          </p:cNvPr>
          <p:cNvSpPr txBox="1"/>
          <p:nvPr/>
        </p:nvSpPr>
        <p:spPr>
          <a:xfrm>
            <a:off x="2359237" y="3244333"/>
            <a:ext cx="1147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Non-ictal</a:t>
            </a:r>
          </a:p>
        </p:txBody>
      </p:sp>
      <p:sp>
        <p:nvSpPr>
          <p:cNvPr id="25" name="Left Brace 24">
            <a:extLst>
              <a:ext uri="{FF2B5EF4-FFF2-40B4-BE49-F238E27FC236}">
                <a16:creationId xmlns:a16="http://schemas.microsoft.com/office/drawing/2014/main" id="{71D26280-61D3-4E80-8517-E3CEAD75619C}"/>
              </a:ext>
            </a:extLst>
          </p:cNvPr>
          <p:cNvSpPr/>
          <p:nvPr/>
        </p:nvSpPr>
        <p:spPr>
          <a:xfrm rot="5400000">
            <a:off x="5116237" y="1319594"/>
            <a:ext cx="423055" cy="1536469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Brace 25">
            <a:extLst>
              <a:ext uri="{FF2B5EF4-FFF2-40B4-BE49-F238E27FC236}">
                <a16:creationId xmlns:a16="http://schemas.microsoft.com/office/drawing/2014/main" id="{A2D34A90-DA8F-4C75-BF54-A67444B6A4E0}"/>
              </a:ext>
            </a:extLst>
          </p:cNvPr>
          <p:cNvSpPr/>
          <p:nvPr/>
        </p:nvSpPr>
        <p:spPr>
          <a:xfrm rot="5400000">
            <a:off x="7483680" y="1850324"/>
            <a:ext cx="423055" cy="475012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ft Brace 26">
            <a:extLst>
              <a:ext uri="{FF2B5EF4-FFF2-40B4-BE49-F238E27FC236}">
                <a16:creationId xmlns:a16="http://schemas.microsoft.com/office/drawing/2014/main" id="{36600308-F8B6-416C-B615-44EE39BE09A5}"/>
              </a:ext>
            </a:extLst>
          </p:cNvPr>
          <p:cNvSpPr/>
          <p:nvPr/>
        </p:nvSpPr>
        <p:spPr>
          <a:xfrm rot="5400000">
            <a:off x="8544105" y="1754879"/>
            <a:ext cx="423055" cy="665898"/>
          </a:xfrm>
          <a:prstGeom prst="leftBrac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11E86C7-08D6-421B-86FD-230E52C830F9}"/>
              </a:ext>
            </a:extLst>
          </p:cNvPr>
          <p:cNvSpPr txBox="1"/>
          <p:nvPr/>
        </p:nvSpPr>
        <p:spPr>
          <a:xfrm>
            <a:off x="4457198" y="1414636"/>
            <a:ext cx="1919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Correct detection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A2E610A-8E88-4A70-843B-A48392E1370D}"/>
              </a:ext>
            </a:extLst>
          </p:cNvPr>
          <p:cNvSpPr txBox="1"/>
          <p:nvPr/>
        </p:nvSpPr>
        <p:spPr>
          <a:xfrm>
            <a:off x="7054926" y="1397864"/>
            <a:ext cx="12805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False Alarm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F675743-555D-4C44-A4F7-87A6317CF502}"/>
              </a:ext>
            </a:extLst>
          </p:cNvPr>
          <p:cNvSpPr txBox="1"/>
          <p:nvPr/>
        </p:nvSpPr>
        <p:spPr>
          <a:xfrm>
            <a:off x="8436541" y="1397861"/>
            <a:ext cx="6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Miss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4BEF54E5-4969-416B-A1BF-AF8F8449D1A0}"/>
              </a:ext>
            </a:extLst>
          </p:cNvPr>
          <p:cNvCxnSpPr/>
          <p:nvPr/>
        </p:nvCxnSpPr>
        <p:spPr>
          <a:xfrm>
            <a:off x="5510151" y="4953598"/>
            <a:ext cx="126670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890EEE0B-A481-44F9-AAF4-19ADF334C836}"/>
              </a:ext>
            </a:extLst>
          </p:cNvPr>
          <p:cNvSpPr txBox="1"/>
          <p:nvPr/>
        </p:nvSpPr>
        <p:spPr>
          <a:xfrm>
            <a:off x="5804063" y="4953598"/>
            <a:ext cx="678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4102512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map&#10;&#10;Description generated with very high confidence">
            <a:extLst>
              <a:ext uri="{FF2B5EF4-FFF2-40B4-BE49-F238E27FC236}">
                <a16:creationId xmlns:a16="http://schemas.microsoft.com/office/drawing/2014/main" id="{CE99275A-F043-4E0C-915C-D4E164F774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747" y="251103"/>
            <a:ext cx="8728869" cy="6076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724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4F54BDD-93FD-4B9F-9BB0-AB850BBFC4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385" y="710946"/>
            <a:ext cx="1581150" cy="5715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5631FFA-3FFA-4644-8B10-1A8E18A6D4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7535" y="710946"/>
            <a:ext cx="2800350" cy="4286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F3B54A5-5BEC-4C4B-A421-D7F74A4D01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37884" y="772858"/>
            <a:ext cx="4027081" cy="428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2C42026-1547-40B9-8A53-84ED63E31A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0047" y="3109150"/>
            <a:ext cx="1657350" cy="3143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080BA30-7338-4CA8-873A-59E1E1C5A1B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23109" y="3066287"/>
            <a:ext cx="2828925" cy="4000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7E45812-402D-4809-AED9-27D644510D3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37746" y="3081146"/>
            <a:ext cx="2200275" cy="2857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7C82752-D9A6-4B8E-8B6C-1DDF53FFBAC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38021" y="3057143"/>
            <a:ext cx="2447925" cy="33337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2BC4932-D9D1-4594-AD0F-423F33ACEA7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488715" y="2890455"/>
            <a:ext cx="2133600" cy="4572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52ADE4B-B02B-4696-9499-94D111D809A1}"/>
              </a:ext>
            </a:extLst>
          </p:cNvPr>
          <p:cNvSpPr txBox="1"/>
          <p:nvPr/>
        </p:nvSpPr>
        <p:spPr>
          <a:xfrm>
            <a:off x="9964965" y="832151"/>
            <a:ext cx="1794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Seizures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540847-1D80-4B53-87D4-51D7C2A942CB}"/>
              </a:ext>
            </a:extLst>
          </p:cNvPr>
          <p:cNvSpPr txBox="1"/>
          <p:nvPr/>
        </p:nvSpPr>
        <p:spPr>
          <a:xfrm>
            <a:off x="9964965" y="3440619"/>
            <a:ext cx="1794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814756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22A899CE-C7F7-4525-B913-9BCF64C154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56" y="682560"/>
            <a:ext cx="10812384" cy="1914792"/>
          </a:xfrm>
          <a:prstGeom prst="rect">
            <a:avLst/>
          </a:prstGeom>
        </p:spPr>
      </p:pic>
      <p:pic>
        <p:nvPicPr>
          <p:cNvPr id="7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A9FC0D98-CD90-4AAA-B59C-3D586DC484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756" y="3298489"/>
            <a:ext cx="10812384" cy="1924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437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B10AA316-0CC3-4CC7-92A7-5796B49193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380" y="142222"/>
            <a:ext cx="3337567" cy="3401575"/>
          </a:xfrm>
          <a:prstGeom prst="rect">
            <a:avLst/>
          </a:prstGeom>
        </p:spPr>
      </p:pic>
      <p:pic>
        <p:nvPicPr>
          <p:cNvPr id="7" name="Picture 6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CF5F5277-BC86-4AA7-9D2E-7A38AF1C0C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1381" y="142222"/>
            <a:ext cx="3465583" cy="3575311"/>
          </a:xfrm>
          <a:prstGeom prst="rect">
            <a:avLst/>
          </a:prstGeom>
        </p:spPr>
      </p:pic>
      <p:pic>
        <p:nvPicPr>
          <p:cNvPr id="9" name="Picture 8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D40FD314-5CF1-4440-BA3E-3A19843B86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294" y="3429000"/>
            <a:ext cx="2624333" cy="3108966"/>
          </a:xfrm>
          <a:prstGeom prst="rect">
            <a:avLst/>
          </a:prstGeom>
        </p:spPr>
      </p:pic>
      <p:pic>
        <p:nvPicPr>
          <p:cNvPr id="11" name="Picture 10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FB4706D0-EA4F-40AA-8E84-56AA6B8D77F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30" y="3314203"/>
            <a:ext cx="3511303" cy="340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966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6661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27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Vinit Shah</dc:creator>
  <cp:lastModifiedBy>Vinit Shah</cp:lastModifiedBy>
  <cp:revision>3</cp:revision>
  <dcterms:created xsi:type="dcterms:W3CDTF">2018-04-20T07:06:27Z</dcterms:created>
  <dcterms:modified xsi:type="dcterms:W3CDTF">2018-04-20T07:18:31Z</dcterms:modified>
</cp:coreProperties>
</file>