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3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3"/>
    <p:restoredTop sz="95377"/>
  </p:normalViewPr>
  <p:slideViewPr>
    <p:cSldViewPr snapToGrid="0" snapToObjects="1" showGuides="1">
      <p:cViewPr>
        <p:scale>
          <a:sx n="100" d="100"/>
          <a:sy n="100" d="100"/>
        </p:scale>
        <p:origin x="304" y="-8"/>
      </p:cViewPr>
      <p:guideLst>
        <p:guide orient="horz" pos="1440"/>
        <p:guide pos="23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DE1E-A23D-D348-8F9D-3B3670F790F9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E849A-09E3-8C45-9724-68A23D7C5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8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E849A-09E3-8C45-9724-68A23D7C5A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2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5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4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8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9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0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1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4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3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1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8217E-65F8-844A-91D7-0C9B879BE70F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4E18-CD76-9848-8F53-1075077A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0.png"/><Relationship Id="rId9" Type="http://schemas.openxmlformats.org/officeDocument/2006/relationships/image" Target="../media/image1.png"/><Relationship Id="rId10" Type="http://schemas.openxmlformats.org/officeDocument/2006/relationships/image" Target="../media/image4.png"/><Relationship Id="rId11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>
            <a:extLst>
              <a:ext uri="{FF2B5EF4-FFF2-40B4-BE49-F238E27FC236}">
                <a16:creationId xmlns="" xmlns:a16="http://schemas.microsoft.com/office/drawing/2014/main" id="{97F07C7A-E7DC-4725-A9EA-7D838F77C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545" y="2658774"/>
            <a:ext cx="1805410" cy="44745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="" xmlns:a16="http://schemas.microsoft.com/office/drawing/2014/main" id="{C4ADAD15-51D6-4502-B4C1-647E7F9E0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955" y="2658774"/>
            <a:ext cx="3197534" cy="33559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="" xmlns:a16="http://schemas.microsoft.com/office/drawing/2014/main" id="{B6C4C58E-002E-49CF-846A-53365DD94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4488" y="2707248"/>
            <a:ext cx="4598257" cy="335594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1295400" y="1506680"/>
            <a:ext cx="9601200" cy="447459"/>
            <a:chOff x="1556385" y="631317"/>
            <a:chExt cx="8408580" cy="571500"/>
          </a:xfrm>
        </p:grpSpPr>
        <p:pic>
          <p:nvPicPr>
            <p:cNvPr id="53" name="Picture 52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6385" y="631317"/>
              <a:ext cx="1581150" cy="571500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37535" y="631317"/>
              <a:ext cx="2800350" cy="42862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37884" y="693229"/>
              <a:ext cx="4027081" cy="428625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2255520" y="1476157"/>
            <a:ext cx="7667106" cy="457200"/>
            <a:chOff x="2255520" y="1476157"/>
            <a:chExt cx="7667106" cy="34075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262447" y="2617861"/>
            <a:ext cx="7667106" cy="457200"/>
            <a:chOff x="2255520" y="1476157"/>
            <a:chExt cx="7667106" cy="340757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/>
          <p:cNvCxnSpPr/>
          <p:nvPr/>
        </p:nvCxnSpPr>
        <p:spPr>
          <a:xfrm>
            <a:off x="1281545" y="955962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95400" y="1205344"/>
            <a:ext cx="96012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0896600" y="955962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746173" y="1079513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7212" y="156171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95744" y="270796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1288472" y="2105872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302327" y="2348058"/>
            <a:ext cx="48006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102927" y="2105872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371502" y="220955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3" name="Straight Connector 92"/>
          <p:cNvCxnSpPr>
            <a:stCxn id="5" idx="1"/>
            <a:endCxn id="5" idx="3"/>
          </p:cNvCxnSpPr>
          <p:nvPr/>
        </p:nvCxnSpPr>
        <p:spPr>
          <a:xfrm>
            <a:off x="1295400" y="1704757"/>
            <a:ext cx="96012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281544" y="2846460"/>
            <a:ext cx="96012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298863" y="1465299"/>
            <a:ext cx="9608128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322416" y="3550560"/>
            <a:ext cx="4800600" cy="44426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476157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2617861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65221" y="5117432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figure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/>
          <p:cNvGrpSpPr/>
          <p:nvPr/>
        </p:nvGrpSpPr>
        <p:grpSpPr>
          <a:xfrm>
            <a:off x="1323851" y="5300803"/>
            <a:ext cx="9579676" cy="437199"/>
            <a:chOff x="1316925" y="4151650"/>
            <a:chExt cx="9579676" cy="437199"/>
          </a:xfrm>
        </p:grpSpPr>
        <p:pic>
          <p:nvPicPr>
            <p:cNvPr id="116" name="Picture 115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2774"/>
            <a:stretch/>
          </p:blipFill>
          <p:spPr>
            <a:xfrm>
              <a:off x="2269374" y="4151650"/>
              <a:ext cx="967049" cy="404785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="" xmlns:a16="http://schemas.microsoft.com/office/drawing/2014/main" id="{FE477EE3-2D3E-441D-8607-3B175B64F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5" t="2308" r="52976" b="-2308"/>
            <a:stretch/>
          </p:blipFill>
          <p:spPr>
            <a:xfrm>
              <a:off x="1316925" y="4237383"/>
              <a:ext cx="973975" cy="351466"/>
            </a:xfrm>
            <a:prstGeom prst="rect">
              <a:avLst/>
            </a:prstGeom>
          </p:spPr>
        </p:pic>
        <p:pic>
          <p:nvPicPr>
            <p:cNvPr id="118" name="Picture 117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56054" y="4178630"/>
              <a:ext cx="2828925" cy="400050"/>
            </a:xfrm>
            <a:prstGeom prst="rect">
              <a:avLst/>
            </a:prstGeom>
          </p:spPr>
        </p:pic>
        <p:pic>
          <p:nvPicPr>
            <p:cNvPr id="119" name="Picture 118">
              <a:extLst>
                <a:ext uri="{FF2B5EF4-FFF2-40B4-BE49-F238E27FC236}">
                  <a16:creationId xmlns="" xmlns:a16="http://schemas.microsoft.com/office/drawing/2014/main" id="{588CA102-4456-429D-8263-C1650FDB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18465" y="4225612"/>
              <a:ext cx="2200275" cy="285750"/>
            </a:xfrm>
            <a:prstGeom prst="rect">
              <a:avLst/>
            </a:prstGeom>
          </p:spPr>
        </p:pic>
        <p:pic>
          <p:nvPicPr>
            <p:cNvPr id="120" name="Picture 119">
              <a:extLst>
                <a:ext uri="{FF2B5EF4-FFF2-40B4-BE49-F238E27FC236}">
                  <a16:creationId xmlns="" xmlns:a16="http://schemas.microsoft.com/office/drawing/2014/main" id="{3C01E744-5891-4C76-A9BD-B8E15D143F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07113" y="4233517"/>
              <a:ext cx="2589488" cy="352654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316925" y="4151650"/>
            <a:ext cx="9579676" cy="437199"/>
            <a:chOff x="1316925" y="4151650"/>
            <a:chExt cx="9579676" cy="437199"/>
          </a:xfrm>
        </p:grpSpPr>
        <p:pic>
          <p:nvPicPr>
            <p:cNvPr id="50" name="Picture 49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2774"/>
            <a:stretch/>
          </p:blipFill>
          <p:spPr>
            <a:xfrm>
              <a:off x="2269374" y="4151650"/>
              <a:ext cx="967049" cy="404785"/>
            </a:xfrm>
            <a:prstGeom prst="rect">
              <a:avLst/>
            </a:prstGeom>
          </p:spPr>
        </p:pic>
        <p:pic>
          <p:nvPicPr>
            <p:cNvPr id="110" name="Picture 109">
              <a:extLst>
                <a:ext uri="{FF2B5EF4-FFF2-40B4-BE49-F238E27FC236}">
                  <a16:creationId xmlns="" xmlns:a16="http://schemas.microsoft.com/office/drawing/2014/main" id="{FE477EE3-2D3E-441D-8607-3B175B64F0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625" t="2308" r="52976" b="-2308"/>
            <a:stretch/>
          </p:blipFill>
          <p:spPr>
            <a:xfrm>
              <a:off x="1316925" y="4237383"/>
              <a:ext cx="973975" cy="351466"/>
            </a:xfrm>
            <a:prstGeom prst="rect">
              <a:avLst/>
            </a:prstGeom>
          </p:spPr>
        </p:pic>
        <p:pic>
          <p:nvPicPr>
            <p:cNvPr id="111" name="Picture 110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56054" y="4178630"/>
              <a:ext cx="2828925" cy="400050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="" xmlns:a16="http://schemas.microsoft.com/office/drawing/2014/main" id="{588CA102-4456-429D-8263-C1650FDB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18465" y="4225612"/>
              <a:ext cx="2200275" cy="285750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="" xmlns:a16="http://schemas.microsoft.com/office/drawing/2014/main" id="{3C01E744-5891-4C76-A9BD-B8E15D143F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07113" y="4233517"/>
              <a:ext cx="2589488" cy="352654"/>
            </a:xfrm>
            <a:prstGeom prst="rect">
              <a:avLst/>
            </a:prstGeom>
          </p:spPr>
        </p:pic>
      </p:grpSp>
      <p:sp>
        <p:nvSpPr>
          <p:cNvPr id="83" name="TextBox 82"/>
          <p:cNvSpPr txBox="1"/>
          <p:nvPr/>
        </p:nvSpPr>
        <p:spPr>
          <a:xfrm>
            <a:off x="597212" y="156171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3" name="Picture 42"/>
          <p:cNvPicPr/>
          <p:nvPr/>
        </p:nvPicPr>
        <p:blipFill>
          <a:blip r:embed="rId7"/>
          <a:stretch>
            <a:fillRect/>
          </a:stretch>
        </p:blipFill>
        <p:spPr>
          <a:xfrm>
            <a:off x="1083311" y="6501821"/>
            <a:ext cx="5934710" cy="1786255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1302327" y="2636692"/>
            <a:ext cx="9601200" cy="447459"/>
            <a:chOff x="1556385" y="710946"/>
            <a:chExt cx="8408580" cy="571500"/>
          </a:xfrm>
        </p:grpSpPr>
        <p:pic>
          <p:nvPicPr>
            <p:cNvPr id="57" name="Picture 56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6385" y="710946"/>
              <a:ext cx="1581150" cy="571500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37535" y="710946"/>
              <a:ext cx="2800350" cy="428625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937884" y="772858"/>
              <a:ext cx="4027081" cy="428625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1295400" y="1497586"/>
            <a:ext cx="9601200" cy="447459"/>
            <a:chOff x="1556385" y="710946"/>
            <a:chExt cx="8408580" cy="571500"/>
          </a:xfrm>
        </p:grpSpPr>
        <p:pic>
          <p:nvPicPr>
            <p:cNvPr id="53" name="Picture 52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6385" y="710946"/>
              <a:ext cx="1581150" cy="571500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37535" y="710946"/>
              <a:ext cx="2800350" cy="42862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937884" y="772858"/>
              <a:ext cx="4027081" cy="428625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/>
        </p:nvSpPr>
        <p:spPr>
          <a:xfrm>
            <a:off x="1295400" y="2617861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255520" y="1476157"/>
            <a:ext cx="7667106" cy="457200"/>
            <a:chOff x="2255520" y="1476157"/>
            <a:chExt cx="7667106" cy="34075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262447" y="2617861"/>
            <a:ext cx="7667106" cy="457200"/>
            <a:chOff x="2255520" y="1476157"/>
            <a:chExt cx="7667106" cy="340757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281545" y="955962"/>
            <a:ext cx="9615055" cy="457200"/>
            <a:chOff x="1281545" y="955962"/>
            <a:chExt cx="9615055" cy="457200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1281545" y="955962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295400" y="1205344"/>
              <a:ext cx="96012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0896600" y="955962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746173" y="1079513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90863" y="2098315"/>
            <a:ext cx="1881977" cy="457200"/>
            <a:chOff x="1790863" y="2098315"/>
            <a:chExt cx="1881977" cy="4572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225552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3215640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21564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380373" y="220821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 flipH="1" flipV="1">
              <a:off x="1790863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595744" y="270796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64430" y="550315"/>
            <a:ext cx="2249286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EXAMPLE 1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244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2256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18268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10292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14280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04919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00931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96943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992955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26937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22949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18961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10985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14973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5612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1624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97636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993648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288472" y="477985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302327" y="5029235"/>
            <a:ext cx="96012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0903527" y="477985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753100" y="490340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2262447" y="3636206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3222567" y="3884605"/>
            <a:ext cx="457200" cy="3098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222567" y="3636206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387300" y="3746106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H="1" flipV="1">
            <a:off x="1797790" y="3884605"/>
            <a:ext cx="457200" cy="3098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04139" y="4242612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2671" y="538885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84169" y="3356102"/>
            <a:ext cx="2249286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EXAMPLE 2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298863" y="1443166"/>
            <a:ext cx="9608128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257425" y="2626557"/>
            <a:ext cx="965142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253343" y="4173134"/>
            <a:ext cx="983079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302327" y="5314277"/>
            <a:ext cx="9608128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302327" y="5298754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302327" y="4157050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476157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8230110" y="6501821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figure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482" y="5114926"/>
            <a:ext cx="7025006" cy="15516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7F07C7A-E7DC-4725-A9EA-7D838F77C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545" y="2658774"/>
            <a:ext cx="1805410" cy="4474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4ADAD15-51D6-4502-B4C1-647E7F9E0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955" y="2658774"/>
            <a:ext cx="3197534" cy="3355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6C4C58E-002E-49CF-846A-53365DD94F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4488" y="2707248"/>
            <a:ext cx="4598257" cy="3355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7F07C7A-E7DC-4725-A9EA-7D838F77C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06680"/>
            <a:ext cx="1805410" cy="447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4ADAD15-51D6-4502-B4C1-647E7F9E0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0810" y="1506680"/>
            <a:ext cx="3197534" cy="3355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6C4C58E-002E-49CF-846A-53365DD94F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8343" y="1555154"/>
            <a:ext cx="4598257" cy="335594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2255520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15640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75760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0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35880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42266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002386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62506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22626" y="1476157"/>
            <a:ext cx="0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62447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22567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82687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02927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42807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9193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009313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969433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929553" y="2617861"/>
            <a:ext cx="0" cy="45720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81545" y="955962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295400" y="1205344"/>
            <a:ext cx="96012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896600" y="955962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46173" y="1079513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7212" y="156171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5744" y="270796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1787683" y="211034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02927" y="204799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295400" y="1704757"/>
            <a:ext cx="96012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81544" y="2846460"/>
            <a:ext cx="96012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300860" y="1454866"/>
            <a:ext cx="9608128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766902" y="2608429"/>
            <a:ext cx="279346" cy="44426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86654" y="2615507"/>
            <a:ext cx="543853" cy="44426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778020" y="2608429"/>
            <a:ext cx="1395982" cy="44426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605346" y="2646382"/>
            <a:ext cx="1163988" cy="44426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790321" y="2610666"/>
            <a:ext cx="589805" cy="44426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653711" y="2626016"/>
            <a:ext cx="2600051" cy="44426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1900237" y="1476157"/>
            <a:ext cx="0" cy="158361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28943" y="20933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597924" y="20933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15098" y="20933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650694" y="2101832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239474" y="20933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778020" y="208484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150788" y="208484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790321" y="208484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380126" y="211153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9605346" y="20933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0769334" y="20933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49627" y="2342178"/>
            <a:ext cx="2587752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778020" y="2342091"/>
            <a:ext cx="1389888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790321" y="2338944"/>
            <a:ext cx="59436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607078" y="2338943"/>
            <a:ext cx="1162256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527932" y="2336041"/>
            <a:ext cx="259883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2025945" y="2341171"/>
            <a:ext cx="259883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2335763" y="2333167"/>
            <a:ext cx="259883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111777" y="2340043"/>
            <a:ext cx="259883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9341" y="2189420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05441" y="2191727"/>
            <a:ext cx="309708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b="1" smtClean="0">
                <a:latin typeface="Arial" charset="0"/>
                <a:ea typeface="Arial" charset="0"/>
                <a:cs typeface="Arial" charset="0"/>
              </a:rPr>
              <a:t>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858035" y="2196053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885667" y="2182372"/>
            <a:ext cx="407749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824576" y="2252996"/>
            <a:ext cx="168542" cy="1540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1000" b="1" dirty="0" smtClean="0">
                <a:latin typeface="Arial" charset="0"/>
                <a:ea typeface="Arial" charset="0"/>
                <a:cs typeface="Arial" charset="0"/>
              </a:rPr>
              <a:t>Z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39209" y="2187828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2617861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1476157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8230110" y="6501821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="" xmlns:a16="http://schemas.microsoft.com/office/drawing/2014/main" id="{B6C4C58E-002E-49CF-846A-53365DD94F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9693" r="-19546"/>
          <a:stretch/>
        </p:blipFill>
        <p:spPr>
          <a:xfrm>
            <a:off x="6588370" y="1679698"/>
            <a:ext cx="4308231" cy="314428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="" xmlns:a16="http://schemas.microsoft.com/office/drawing/2014/main" id="{C4ADAD15-51D6-4502-B4C1-647E7F9E02B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45513"/>
          <a:stretch/>
        </p:blipFill>
        <p:spPr>
          <a:xfrm>
            <a:off x="1505039" y="1632753"/>
            <a:ext cx="918819" cy="266711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="" xmlns:a16="http://schemas.microsoft.com/office/drawing/2014/main" id="{75CFD762-C2E8-49B2-B58F-88FCDBD192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5017"/>
          <a:stretch/>
        </p:blipFill>
        <p:spPr>
          <a:xfrm>
            <a:off x="2414648" y="1744032"/>
            <a:ext cx="795530" cy="250094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="" xmlns:a16="http://schemas.microsoft.com/office/drawing/2014/main" id="{C4ADAD15-51D6-4502-B4C1-647E7F9E0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2678" y="1672322"/>
            <a:ext cx="1922414" cy="29424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135092" y="1768574"/>
            <a:ext cx="2867294" cy="258271"/>
            <a:chOff x="3723637" y="1551661"/>
            <a:chExt cx="3208730" cy="333375"/>
          </a:xfrm>
        </p:grpSpPr>
        <p:pic>
          <p:nvPicPr>
            <p:cNvPr id="144" name="Picture 143">
              <a:extLst>
                <a:ext uri="{FF2B5EF4-FFF2-40B4-BE49-F238E27FC236}">
                  <a16:creationId xmlns="" xmlns:a16="http://schemas.microsoft.com/office/drawing/2014/main" id="{588CA102-4456-429D-8263-C1650FDB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23637" y="1575664"/>
              <a:ext cx="2200275" cy="285750"/>
            </a:xfrm>
            <a:prstGeom prst="rect">
              <a:avLst/>
            </a:prstGeom>
          </p:spPr>
        </p:pic>
        <p:pic>
          <p:nvPicPr>
            <p:cNvPr id="145" name="Picture 144">
              <a:extLst>
                <a:ext uri="{FF2B5EF4-FFF2-40B4-BE49-F238E27FC236}">
                  <a16:creationId xmlns="" xmlns:a16="http://schemas.microsoft.com/office/drawing/2014/main" id="{3C01E744-5891-4C76-A9BD-B8E15D143F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r="58804"/>
            <a:stretch/>
          </p:blipFill>
          <p:spPr>
            <a:xfrm>
              <a:off x="5923912" y="1551661"/>
              <a:ext cx="1008455" cy="333375"/>
            </a:xfrm>
            <a:prstGeom prst="rect">
              <a:avLst/>
            </a:prstGeom>
          </p:spPr>
        </p:pic>
      </p:grpSp>
      <p:pic>
        <p:nvPicPr>
          <p:cNvPr id="146" name="Picture 145">
            <a:extLst>
              <a:ext uri="{FF2B5EF4-FFF2-40B4-BE49-F238E27FC236}">
                <a16:creationId xmlns="" xmlns:a16="http://schemas.microsoft.com/office/drawing/2014/main" id="{3C01E744-5891-4C76-A9BD-B8E15D143FF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7736"/>
          <a:stretch/>
        </p:blipFill>
        <p:spPr>
          <a:xfrm>
            <a:off x="10339141" y="1797066"/>
            <a:ext cx="548640" cy="176788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597212" y="169535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5" name="Picture 44"/>
          <p:cNvPicPr/>
          <p:nvPr/>
        </p:nvPicPr>
        <p:blipFill>
          <a:blip r:embed="rId8"/>
          <a:stretch>
            <a:fillRect/>
          </a:stretch>
        </p:blipFill>
        <p:spPr>
          <a:xfrm>
            <a:off x="0" y="6270172"/>
            <a:ext cx="7478486" cy="861196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1302327" y="2770327"/>
            <a:ext cx="9601200" cy="447459"/>
            <a:chOff x="1556385" y="710946"/>
            <a:chExt cx="8408580" cy="571500"/>
          </a:xfrm>
        </p:grpSpPr>
        <p:pic>
          <p:nvPicPr>
            <p:cNvPr id="47" name="Picture 46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56385" y="710946"/>
              <a:ext cx="1581150" cy="571500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7535" y="710946"/>
              <a:ext cx="2800350" cy="42862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7884" y="772858"/>
              <a:ext cx="4027081" cy="428625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2255520" y="1609792"/>
            <a:ext cx="7667106" cy="457200"/>
            <a:chOff x="2255520" y="1476157"/>
            <a:chExt cx="7667106" cy="3407570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262447" y="2751496"/>
            <a:ext cx="7667106" cy="457200"/>
            <a:chOff x="2255520" y="1476157"/>
            <a:chExt cx="7667106" cy="340757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281545" y="2232595"/>
            <a:ext cx="9615055" cy="457200"/>
            <a:chOff x="1288472" y="5029232"/>
            <a:chExt cx="9615055" cy="457200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1288472" y="5029232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302327" y="5278614"/>
              <a:ext cx="96012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0903527" y="5029232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5753100" y="5152783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023414" y="1088948"/>
            <a:ext cx="1881977" cy="457200"/>
            <a:chOff x="1797790" y="3885585"/>
            <a:chExt cx="1881977" cy="4572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2262447" y="388558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3222567" y="413398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222567" y="388558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387300" y="399548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H="1" flipV="1">
              <a:off x="1797790" y="413398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595744" y="2841596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485241" y="1588844"/>
            <a:ext cx="972619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281544" y="2770327"/>
            <a:ext cx="9608128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295400" y="2751496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217324" y="1609204"/>
            <a:ext cx="1899460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3222567" y="109186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3215640" y="1332205"/>
            <a:ext cx="1927167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138356" y="1103605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829397" y="118103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8002386" y="109186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992984" y="1336659"/>
            <a:ext cx="2432859" cy="4841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0420003" y="1107545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8928565" y="120953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SEIZ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6102927" y="1625081"/>
            <a:ext cx="0" cy="158361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Picture 125">
            <a:extLst>
              <a:ext uri="{FF2B5EF4-FFF2-40B4-BE49-F238E27FC236}">
                <a16:creationId xmlns="" xmlns:a16="http://schemas.microsoft.com/office/drawing/2014/main" id="{75CFD762-C2E8-49B2-B58F-88FCDBD192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86349"/>
          <a:stretch/>
        </p:blipFill>
        <p:spPr>
          <a:xfrm>
            <a:off x="1309741" y="1711327"/>
            <a:ext cx="192140" cy="199036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="" xmlns:a16="http://schemas.microsoft.com/office/drawing/2014/main" id="{97F07C7A-E7DC-4725-A9EA-7D838F77C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93815" y="4929024"/>
            <a:ext cx="1581150" cy="571500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="" xmlns:a16="http://schemas.microsoft.com/office/drawing/2014/main" id="{C4ADAD15-51D6-4502-B4C1-647E7F9E0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6036" y="4975044"/>
            <a:ext cx="2800350" cy="428625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="" xmlns:a16="http://schemas.microsoft.com/office/drawing/2014/main" id="{B6C4C58E-002E-49CF-846A-53365DD94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7457" y="4975044"/>
            <a:ext cx="4027081" cy="428625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="" xmlns:a16="http://schemas.microsoft.com/office/drawing/2014/main" id="{FE477EE3-2D3E-441D-8607-3B175B64F0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206" y="5814542"/>
            <a:ext cx="1657350" cy="314325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="" xmlns:a16="http://schemas.microsoft.com/office/drawing/2014/main" id="{75CFD762-C2E8-49B2-B58F-88FCDBD19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8268" y="5771679"/>
            <a:ext cx="2828925" cy="400050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="" xmlns:a16="http://schemas.microsoft.com/office/drawing/2014/main" id="{588CA102-4456-429D-8263-C1650FDB1B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2905" y="5786538"/>
            <a:ext cx="2200275" cy="285750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="" xmlns:a16="http://schemas.microsoft.com/office/drawing/2014/main" id="{3C01E744-5891-4C76-A9BD-B8E15D143F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3180" y="5762535"/>
            <a:ext cx="2447925" cy="333375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="" xmlns:a16="http://schemas.microsoft.com/office/drawing/2014/main" id="{68FBC75F-5CB9-4BFE-82A8-E5C355CE2F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13874" y="5595847"/>
            <a:ext cx="2133600" cy="457200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6346E3AE-AEB1-4EAD-AD36-73702E4B732C}"/>
              </a:ext>
            </a:extLst>
          </p:cNvPr>
          <p:cNvSpPr txBox="1"/>
          <p:nvPr/>
        </p:nvSpPr>
        <p:spPr>
          <a:xfrm>
            <a:off x="9690124" y="6146011"/>
            <a:ext cx="179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295400" y="1609792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8230110" y="6501821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4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7984343" y="436206"/>
            <a:ext cx="2450140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1303486" y="2764056"/>
            <a:ext cx="9566798" cy="448345"/>
            <a:chOff x="1299904" y="1617033"/>
            <a:chExt cx="9566798" cy="448345"/>
          </a:xfrm>
        </p:grpSpPr>
        <p:pic>
          <p:nvPicPr>
            <p:cNvPr id="67" name="Picture 66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1299904" y="1715376"/>
              <a:ext cx="1281776" cy="256977"/>
            </a:xfrm>
            <a:prstGeom prst="rect">
              <a:avLst/>
            </a:prstGeom>
          </p:spPr>
        </p:pic>
        <p:grpSp>
          <p:nvGrpSpPr>
            <p:cNvPr id="68" name="Group 67"/>
            <p:cNvGrpSpPr/>
            <p:nvPr/>
          </p:nvGrpSpPr>
          <p:grpSpPr>
            <a:xfrm>
              <a:off x="2276301" y="1617033"/>
              <a:ext cx="6672352" cy="447459"/>
              <a:chOff x="2409376" y="710946"/>
              <a:chExt cx="5843541" cy="571500"/>
            </a:xfrm>
          </p:grpSpPr>
          <p:pic>
            <p:nvPicPr>
              <p:cNvPr id="70" name="Picture 69">
                <a:extLst>
                  <a:ext uri="{FF2B5EF4-FFF2-40B4-BE49-F238E27FC236}">
                    <a16:creationId xmlns="" xmlns:a16="http://schemas.microsoft.com/office/drawing/2014/main" id="{97F07C7A-E7DC-4725-A9EA-7D838F77C0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3948"/>
              <a:stretch/>
            </p:blipFill>
            <p:spPr>
              <a:xfrm>
                <a:off x="2409376" y="710946"/>
                <a:ext cx="728158" cy="571500"/>
              </a:xfrm>
              <a:prstGeom prst="rect">
                <a:avLst/>
              </a:prstGeom>
            </p:spPr>
          </p:pic>
          <p:pic>
            <p:nvPicPr>
              <p:cNvPr id="71" name="Picture 70">
                <a:extLst>
                  <a:ext uri="{FF2B5EF4-FFF2-40B4-BE49-F238E27FC236}">
                    <a16:creationId xmlns="" xmlns:a16="http://schemas.microsoft.com/office/drawing/2014/main" id="{C4ADAD15-51D6-4502-B4C1-647E7F9E02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7535" y="710946"/>
                <a:ext cx="2800350" cy="428625"/>
              </a:xfrm>
              <a:prstGeom prst="rect">
                <a:avLst/>
              </a:prstGeom>
            </p:spPr>
          </p:pic>
          <p:pic>
            <p:nvPicPr>
              <p:cNvPr id="72" name="Picture 71">
                <a:extLst>
                  <a:ext uri="{FF2B5EF4-FFF2-40B4-BE49-F238E27FC236}">
                    <a16:creationId xmlns="" xmlns:a16="http://schemas.microsoft.com/office/drawing/2014/main" id="{B6C4C58E-002E-49CF-846A-53365DD94F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r="42514"/>
              <a:stretch/>
            </p:blipFill>
            <p:spPr>
              <a:xfrm>
                <a:off x="5937884" y="772858"/>
                <a:ext cx="2315033" cy="428625"/>
              </a:xfrm>
              <a:prstGeom prst="rect">
                <a:avLst/>
              </a:prstGeom>
            </p:spPr>
          </p:pic>
        </p:grpSp>
        <p:pic>
          <p:nvPicPr>
            <p:cNvPr id="69" name="Picture 68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0209"/>
            <a:stretch/>
          </p:blipFill>
          <p:spPr>
            <a:xfrm>
              <a:off x="8981101" y="1683306"/>
              <a:ext cx="1885601" cy="382072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1299904" y="1617033"/>
            <a:ext cx="9566798" cy="448345"/>
            <a:chOff x="1299904" y="1617033"/>
            <a:chExt cx="9566798" cy="448345"/>
          </a:xfrm>
        </p:grpSpPr>
        <p:pic>
          <p:nvPicPr>
            <p:cNvPr id="62" name="Picture 61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1299904" y="1715376"/>
              <a:ext cx="1281776" cy="256977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2276301" y="1617033"/>
              <a:ext cx="6672352" cy="447459"/>
              <a:chOff x="2409376" y="710946"/>
              <a:chExt cx="5843541" cy="571500"/>
            </a:xfrm>
          </p:grpSpPr>
          <p:pic>
            <p:nvPicPr>
              <p:cNvPr id="6" name="Picture 5">
                <a:extLst>
                  <a:ext uri="{FF2B5EF4-FFF2-40B4-BE49-F238E27FC236}">
                    <a16:creationId xmlns="" xmlns:a16="http://schemas.microsoft.com/office/drawing/2014/main" id="{97F07C7A-E7DC-4725-A9EA-7D838F77C0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3948"/>
              <a:stretch/>
            </p:blipFill>
            <p:spPr>
              <a:xfrm>
                <a:off x="2409376" y="710946"/>
                <a:ext cx="728158" cy="571500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="" xmlns:a16="http://schemas.microsoft.com/office/drawing/2014/main" id="{C4ADAD15-51D6-4502-B4C1-647E7F9E02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7535" y="710946"/>
                <a:ext cx="2800350" cy="428625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="" xmlns:a16="http://schemas.microsoft.com/office/drawing/2014/main" id="{B6C4C58E-002E-49CF-846A-53365DD94F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r="42514"/>
              <a:stretch/>
            </p:blipFill>
            <p:spPr>
              <a:xfrm>
                <a:off x="5937884" y="772858"/>
                <a:ext cx="2315033" cy="428625"/>
              </a:xfrm>
              <a:prstGeom prst="rect">
                <a:avLst/>
              </a:prstGeom>
            </p:spPr>
          </p:pic>
        </p:grp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0209"/>
            <a:stretch/>
          </p:blipFill>
          <p:spPr>
            <a:xfrm>
              <a:off x="8981101" y="1683306"/>
              <a:ext cx="1885601" cy="382072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597212" y="169535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04670" y="4533356"/>
            <a:ext cx="9601200" cy="447459"/>
            <a:chOff x="1556385" y="601452"/>
            <a:chExt cx="8408580" cy="571500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56385" y="601452"/>
              <a:ext cx="1581150" cy="5715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7535" y="601452"/>
              <a:ext cx="2800350" cy="42862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7884" y="663364"/>
              <a:ext cx="4027081" cy="42862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2255520" y="1609792"/>
            <a:ext cx="7667106" cy="457200"/>
            <a:chOff x="2255520" y="1476157"/>
            <a:chExt cx="7667106" cy="34075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151922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262447" y="2751496"/>
            <a:ext cx="7667106" cy="457200"/>
            <a:chOff x="2255520" y="1476157"/>
            <a:chExt cx="7667106" cy="340757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2255520" y="104123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55520" y="1317847"/>
            <a:ext cx="6725581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969215" y="104123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69468" y="1169332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287408" y="5265345"/>
            <a:ext cx="1881977" cy="457200"/>
            <a:chOff x="1797790" y="3885585"/>
            <a:chExt cx="1881977" cy="4572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262447" y="388558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222567" y="413398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22567" y="388558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387300" y="399548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 flipV="1">
              <a:off x="1797790" y="413398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595744" y="2841596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92319" y="4545428"/>
            <a:ext cx="972619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83539" y="2737414"/>
            <a:ext cx="3859492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236424" y="2760648"/>
            <a:ext cx="1899460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262447" y="1583195"/>
            <a:ext cx="6706768" cy="44850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3222567" y="2226646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22567" y="2471502"/>
            <a:ext cx="192024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42807" y="220000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860540" y="2316960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096000" y="220958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102927" y="2471502"/>
            <a:ext cx="3819699" cy="1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9932828" y="220958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676615" y="2311203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SEIZ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453236" y="7075502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6</a:t>
            </a:r>
            <a:endParaRPr lang="en-US" dirty="0"/>
          </a:p>
        </p:txBody>
      </p:sp>
      <p:pic>
        <p:nvPicPr>
          <p:cNvPr id="61" name="Picture 60"/>
          <p:cNvPicPr/>
          <p:nvPr/>
        </p:nvPicPr>
        <p:blipFill>
          <a:blip r:embed="rId6"/>
          <a:stretch>
            <a:fillRect/>
          </a:stretch>
        </p:blipFill>
        <p:spPr>
          <a:xfrm>
            <a:off x="223126" y="6308545"/>
            <a:ext cx="7854767" cy="156581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1609792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95400" y="2751496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585542" y="5265344"/>
            <a:ext cx="364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</a:t>
            </a:r>
            <a:endParaRPr lang="en-US" dirty="0"/>
          </a:p>
        </p:txBody>
      </p:sp>
      <p:sp>
        <p:nvSpPr>
          <p:cNvPr id="80" name="Left Brace 79"/>
          <p:cNvSpPr/>
          <p:nvPr/>
        </p:nvSpPr>
        <p:spPr>
          <a:xfrm rot="16200000">
            <a:off x="2585517" y="2931108"/>
            <a:ext cx="307053" cy="953193"/>
          </a:xfrm>
          <a:prstGeom prst="leftBrace">
            <a:avLst>
              <a:gd name="adj1" fmla="val 8333"/>
              <a:gd name="adj2" fmla="val 5000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253307" y="3573160"/>
            <a:ext cx="1007242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epoch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1289627" y="5339062"/>
            <a:ext cx="9574764" cy="409743"/>
            <a:chOff x="1309105" y="4173291"/>
            <a:chExt cx="9574764" cy="409743"/>
          </a:xfrm>
        </p:grpSpPr>
        <p:grpSp>
          <p:nvGrpSpPr>
            <p:cNvPr id="186" name="Group 185"/>
            <p:cNvGrpSpPr/>
            <p:nvPr/>
          </p:nvGrpSpPr>
          <p:grpSpPr>
            <a:xfrm>
              <a:off x="1765300" y="4173291"/>
              <a:ext cx="9118569" cy="409743"/>
              <a:chOff x="3108523" y="4173291"/>
              <a:chExt cx="7778351" cy="409743"/>
            </a:xfrm>
          </p:grpSpPr>
          <p:pic>
            <p:nvPicPr>
              <p:cNvPr id="191" name="Picture 190">
                <a:extLst>
                  <a:ext uri="{FF2B5EF4-FFF2-40B4-BE49-F238E27FC236}">
                    <a16:creationId xmlns="" xmlns:a16="http://schemas.microsoft.com/office/drawing/2014/main" id="{75CFD762-C2E8-49B2-B58F-88FCDBD192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30209"/>
              <a:stretch/>
            </p:blipFill>
            <p:spPr>
              <a:xfrm>
                <a:off x="9593713" y="4321761"/>
                <a:ext cx="1293161" cy="219607"/>
              </a:xfrm>
              <a:prstGeom prst="rect">
                <a:avLst/>
              </a:prstGeom>
            </p:spPr>
          </p:pic>
          <p:pic>
            <p:nvPicPr>
              <p:cNvPr id="192" name="Picture 191">
                <a:extLst>
                  <a:ext uri="{FF2B5EF4-FFF2-40B4-BE49-F238E27FC236}">
                    <a16:creationId xmlns="" xmlns:a16="http://schemas.microsoft.com/office/drawing/2014/main" id="{75CFD762-C2E8-49B2-B58F-88FCDBD192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29464"/>
              <a:stretch/>
            </p:blipFill>
            <p:spPr>
              <a:xfrm>
                <a:off x="3956681" y="4264964"/>
                <a:ext cx="813498" cy="318070"/>
              </a:xfrm>
              <a:prstGeom prst="rect">
                <a:avLst/>
              </a:prstGeom>
            </p:spPr>
          </p:pic>
          <p:pic>
            <p:nvPicPr>
              <p:cNvPr id="193" name="Picture 192">
                <a:extLst>
                  <a:ext uri="{FF2B5EF4-FFF2-40B4-BE49-F238E27FC236}">
                    <a16:creationId xmlns="" xmlns:a16="http://schemas.microsoft.com/office/drawing/2014/main" id="{C4ADAD15-51D6-4502-B4C1-647E7F9E02B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r="66190"/>
              <a:stretch/>
            </p:blipFill>
            <p:spPr>
              <a:xfrm>
                <a:off x="3108523" y="4173291"/>
                <a:ext cx="924646" cy="344038"/>
              </a:xfrm>
              <a:prstGeom prst="rect">
                <a:avLst/>
              </a:prstGeom>
            </p:spPr>
          </p:pic>
        </p:grpSp>
        <p:pic>
          <p:nvPicPr>
            <p:cNvPr id="187" name="Picture 186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39693" r="-19546"/>
            <a:stretch/>
          </p:blipFill>
          <p:spPr>
            <a:xfrm>
              <a:off x="2561575" y="4233852"/>
              <a:ext cx="4583743" cy="314428"/>
            </a:xfrm>
            <a:prstGeom prst="rect">
              <a:avLst/>
            </a:prstGeom>
          </p:spPr>
        </p:pic>
        <p:pic>
          <p:nvPicPr>
            <p:cNvPr id="188" name="Picture 187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0209"/>
            <a:stretch/>
          </p:blipFill>
          <p:spPr>
            <a:xfrm>
              <a:off x="6554310" y="4321762"/>
              <a:ext cx="1482722" cy="214790"/>
            </a:xfrm>
            <a:prstGeom prst="rect">
              <a:avLst/>
            </a:prstGeom>
          </p:spPr>
        </p:pic>
        <p:pic>
          <p:nvPicPr>
            <p:cNvPr id="189" name="Picture 188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61652"/>
            <a:stretch/>
          </p:blipFill>
          <p:spPr>
            <a:xfrm>
              <a:off x="7990148" y="4282828"/>
              <a:ext cx="2033065" cy="228268"/>
            </a:xfrm>
            <a:prstGeom prst="rect">
              <a:avLst/>
            </a:prstGeom>
          </p:spPr>
        </p:pic>
        <p:pic>
          <p:nvPicPr>
            <p:cNvPr id="190" name="Picture 189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2038"/>
            <a:stretch/>
          </p:blipFill>
          <p:spPr>
            <a:xfrm>
              <a:off x="1309105" y="4255099"/>
              <a:ext cx="483918" cy="278472"/>
            </a:xfrm>
            <a:prstGeom prst="rect">
              <a:avLst/>
            </a:prstGeom>
          </p:spPr>
        </p:pic>
      </p:grpSp>
      <p:grpSp>
        <p:nvGrpSpPr>
          <p:cNvPr id="184" name="Group 183"/>
          <p:cNvGrpSpPr/>
          <p:nvPr/>
        </p:nvGrpSpPr>
        <p:grpSpPr>
          <a:xfrm>
            <a:off x="1309105" y="4173291"/>
            <a:ext cx="9574764" cy="409743"/>
            <a:chOff x="1309105" y="4173291"/>
            <a:chExt cx="9574764" cy="409743"/>
          </a:xfrm>
        </p:grpSpPr>
        <p:grpSp>
          <p:nvGrpSpPr>
            <p:cNvPr id="140" name="Group 139"/>
            <p:cNvGrpSpPr/>
            <p:nvPr/>
          </p:nvGrpSpPr>
          <p:grpSpPr>
            <a:xfrm>
              <a:off x="1765300" y="4173291"/>
              <a:ext cx="9118569" cy="409743"/>
              <a:chOff x="3108523" y="4173291"/>
              <a:chExt cx="7778351" cy="409743"/>
            </a:xfrm>
          </p:grpSpPr>
          <p:pic>
            <p:nvPicPr>
              <p:cNvPr id="129" name="Picture 128">
                <a:extLst>
                  <a:ext uri="{FF2B5EF4-FFF2-40B4-BE49-F238E27FC236}">
                    <a16:creationId xmlns="" xmlns:a16="http://schemas.microsoft.com/office/drawing/2014/main" id="{75CFD762-C2E8-49B2-B58F-88FCDBD192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30209"/>
              <a:stretch/>
            </p:blipFill>
            <p:spPr>
              <a:xfrm>
                <a:off x="9593713" y="4321761"/>
                <a:ext cx="1293161" cy="219607"/>
              </a:xfrm>
              <a:prstGeom prst="rect">
                <a:avLst/>
              </a:prstGeom>
            </p:spPr>
          </p:pic>
          <p:pic>
            <p:nvPicPr>
              <p:cNvPr id="139" name="Picture 138">
                <a:extLst>
                  <a:ext uri="{FF2B5EF4-FFF2-40B4-BE49-F238E27FC236}">
                    <a16:creationId xmlns="" xmlns:a16="http://schemas.microsoft.com/office/drawing/2014/main" id="{75CFD762-C2E8-49B2-B58F-88FCDBD192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29464"/>
              <a:stretch/>
            </p:blipFill>
            <p:spPr>
              <a:xfrm>
                <a:off x="3956681" y="4264964"/>
                <a:ext cx="813498" cy="318070"/>
              </a:xfrm>
              <a:prstGeom prst="rect">
                <a:avLst/>
              </a:prstGeom>
            </p:spPr>
          </p:pic>
          <p:pic>
            <p:nvPicPr>
              <p:cNvPr id="131" name="Picture 130">
                <a:extLst>
                  <a:ext uri="{FF2B5EF4-FFF2-40B4-BE49-F238E27FC236}">
                    <a16:creationId xmlns="" xmlns:a16="http://schemas.microsoft.com/office/drawing/2014/main" id="{C4ADAD15-51D6-4502-B4C1-647E7F9E02B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r="66190"/>
              <a:stretch/>
            </p:blipFill>
            <p:spPr>
              <a:xfrm>
                <a:off x="3108523" y="4173291"/>
                <a:ext cx="924646" cy="344038"/>
              </a:xfrm>
              <a:prstGeom prst="rect">
                <a:avLst/>
              </a:prstGeom>
            </p:spPr>
          </p:pic>
        </p:grpSp>
        <p:pic>
          <p:nvPicPr>
            <p:cNvPr id="180" name="Picture 179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39693" r="-19546"/>
            <a:stretch/>
          </p:blipFill>
          <p:spPr>
            <a:xfrm>
              <a:off x="2561575" y="4233852"/>
              <a:ext cx="4583743" cy="314428"/>
            </a:xfrm>
            <a:prstGeom prst="rect">
              <a:avLst/>
            </a:prstGeom>
          </p:spPr>
        </p:pic>
        <p:pic>
          <p:nvPicPr>
            <p:cNvPr id="181" name="Picture 180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0209"/>
            <a:stretch/>
          </p:blipFill>
          <p:spPr>
            <a:xfrm>
              <a:off x="6554310" y="4321762"/>
              <a:ext cx="1482722" cy="214790"/>
            </a:xfrm>
            <a:prstGeom prst="rect">
              <a:avLst/>
            </a:prstGeom>
          </p:spPr>
        </p:pic>
        <p:pic>
          <p:nvPicPr>
            <p:cNvPr id="182" name="Picture 181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61652"/>
            <a:stretch/>
          </p:blipFill>
          <p:spPr>
            <a:xfrm>
              <a:off x="7990148" y="4282828"/>
              <a:ext cx="2033065" cy="228268"/>
            </a:xfrm>
            <a:prstGeom prst="rect">
              <a:avLst/>
            </a:prstGeom>
          </p:spPr>
        </p:pic>
        <p:pic>
          <p:nvPicPr>
            <p:cNvPr id="183" name="Picture 182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2038"/>
            <a:stretch/>
          </p:blipFill>
          <p:spPr>
            <a:xfrm>
              <a:off x="1309105" y="4255099"/>
              <a:ext cx="483918" cy="278472"/>
            </a:xfrm>
            <a:prstGeom prst="rect">
              <a:avLst/>
            </a:prstGeom>
          </p:spPr>
        </p:pic>
      </p:grpSp>
      <p:grpSp>
        <p:nvGrpSpPr>
          <p:cNvPr id="158" name="Group 157"/>
          <p:cNvGrpSpPr/>
          <p:nvPr/>
        </p:nvGrpSpPr>
        <p:grpSpPr>
          <a:xfrm>
            <a:off x="1295285" y="2631881"/>
            <a:ext cx="9601284" cy="457200"/>
            <a:chOff x="1295316" y="1476157"/>
            <a:chExt cx="9601284" cy="457200"/>
          </a:xfrm>
        </p:grpSpPr>
        <p:pic>
          <p:nvPicPr>
            <p:cNvPr id="159" name="Picture 158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351" r="30209"/>
            <a:stretch/>
          </p:blipFill>
          <p:spPr>
            <a:xfrm>
              <a:off x="9918809" y="1556685"/>
              <a:ext cx="977791" cy="307490"/>
            </a:xfrm>
            <a:prstGeom prst="rect">
              <a:avLst/>
            </a:prstGeom>
          </p:spPr>
        </p:pic>
        <p:pic>
          <p:nvPicPr>
            <p:cNvPr id="170" name="Picture 169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0209"/>
            <a:stretch/>
          </p:blipFill>
          <p:spPr>
            <a:xfrm>
              <a:off x="5132063" y="1565928"/>
              <a:ext cx="1911366" cy="253021"/>
            </a:xfrm>
            <a:prstGeom prst="rect">
              <a:avLst/>
            </a:prstGeom>
          </p:spPr>
        </p:pic>
        <p:pic>
          <p:nvPicPr>
            <p:cNvPr id="171" name="Picture 170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3159424" y="1561255"/>
              <a:ext cx="1956445" cy="318070"/>
            </a:xfrm>
            <a:prstGeom prst="rect">
              <a:avLst/>
            </a:prstGeom>
          </p:spPr>
        </p:pic>
        <p:pic>
          <p:nvPicPr>
            <p:cNvPr id="172" name="Picture 171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1295316" y="1587609"/>
              <a:ext cx="1900313" cy="304163"/>
            </a:xfrm>
            <a:prstGeom prst="rect">
              <a:avLst/>
            </a:prstGeom>
          </p:spPr>
        </p:pic>
        <p:pic>
          <p:nvPicPr>
            <p:cNvPr id="173" name="Picture 172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39693" r="-19546"/>
            <a:stretch/>
          </p:blipFill>
          <p:spPr>
            <a:xfrm>
              <a:off x="5880100" y="1529859"/>
              <a:ext cx="4583743" cy="314428"/>
            </a:xfrm>
            <a:prstGeom prst="rect">
              <a:avLst/>
            </a:prstGeom>
          </p:spPr>
        </p:pic>
        <p:cxnSp>
          <p:nvCxnSpPr>
            <p:cNvPr id="160" name="Straight Connector 159"/>
            <p:cNvCxnSpPr/>
            <p:nvPr/>
          </p:nvCxnSpPr>
          <p:spPr>
            <a:xfrm>
              <a:off x="225552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321564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417576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09600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13588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704226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800238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896250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992262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Rectangle 168"/>
            <p:cNvSpPr/>
            <p:nvPr/>
          </p:nvSpPr>
          <p:spPr>
            <a:xfrm>
              <a:off x="1295400" y="1476157"/>
              <a:ext cx="9601200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295316" y="1476157"/>
            <a:ext cx="9601284" cy="457200"/>
            <a:chOff x="1295316" y="1476157"/>
            <a:chExt cx="9601284" cy="457200"/>
          </a:xfrm>
        </p:grpSpPr>
        <p:pic>
          <p:nvPicPr>
            <p:cNvPr id="102" name="Picture 101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351" r="30209"/>
            <a:stretch/>
          </p:blipFill>
          <p:spPr>
            <a:xfrm>
              <a:off x="9918809" y="1556685"/>
              <a:ext cx="977791" cy="307490"/>
            </a:xfrm>
            <a:prstGeom prst="rect">
              <a:avLst/>
            </a:prstGeom>
          </p:spPr>
        </p:pic>
        <p:pic>
          <p:nvPicPr>
            <p:cNvPr id="154" name="Picture 153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0209"/>
            <a:stretch/>
          </p:blipFill>
          <p:spPr>
            <a:xfrm>
              <a:off x="5132063" y="1565928"/>
              <a:ext cx="1911366" cy="253021"/>
            </a:xfrm>
            <a:prstGeom prst="rect">
              <a:avLst/>
            </a:prstGeom>
          </p:spPr>
        </p:pic>
        <p:pic>
          <p:nvPicPr>
            <p:cNvPr id="155" name="Picture 154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3159424" y="1561255"/>
              <a:ext cx="1956445" cy="318070"/>
            </a:xfrm>
            <a:prstGeom prst="rect">
              <a:avLst/>
            </a:prstGeom>
          </p:spPr>
        </p:pic>
        <p:pic>
          <p:nvPicPr>
            <p:cNvPr id="156" name="Picture 155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1295316" y="1587609"/>
              <a:ext cx="1900313" cy="304163"/>
            </a:xfrm>
            <a:prstGeom prst="rect">
              <a:avLst/>
            </a:prstGeom>
          </p:spPr>
        </p:pic>
        <p:pic>
          <p:nvPicPr>
            <p:cNvPr id="153" name="Picture 152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39693" r="-19546"/>
            <a:stretch/>
          </p:blipFill>
          <p:spPr>
            <a:xfrm>
              <a:off x="5880100" y="1529859"/>
              <a:ext cx="4583743" cy="314428"/>
            </a:xfrm>
            <a:prstGeom prst="rect">
              <a:avLst/>
            </a:prstGeom>
          </p:spPr>
        </p:pic>
        <p:cxnSp>
          <p:nvCxnSpPr>
            <p:cNvPr id="28" name="Straight Connector 27"/>
            <p:cNvCxnSpPr/>
            <p:nvPr/>
          </p:nvCxnSpPr>
          <p:spPr>
            <a:xfrm>
              <a:off x="225552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21564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7576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9600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35880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04226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00238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96250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9922626" y="1476157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1295400" y="1476157"/>
              <a:ext cx="9601200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3707894" y="4145307"/>
            <a:ext cx="2870492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8018461" y="4157050"/>
            <a:ext cx="1911091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7212" y="156171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262447" y="2617861"/>
            <a:ext cx="6706986" cy="457200"/>
            <a:chOff x="2255520" y="1476157"/>
            <a:chExt cx="6706986" cy="340757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7048524" y="92310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7029535" y="1217306"/>
            <a:ext cx="2894245" cy="2073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919016" y="92310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146540" y="1075136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291481" y="3632110"/>
            <a:ext cx="1881977" cy="457200"/>
            <a:chOff x="1790863" y="2098315"/>
            <a:chExt cx="1881977" cy="4572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26822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3215640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21564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380373" y="220821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 flipV="1">
              <a:off x="1790863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95744" y="270796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64430" y="550315"/>
            <a:ext cx="2249286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EXAMPLE 1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226244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22256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8268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10292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14280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04919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0931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96943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992955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26937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2949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8961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0985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4973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5612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01624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97636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93648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31572" y="477985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3222567" y="5016500"/>
            <a:ext cx="7680960" cy="1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0903527" y="477985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720147" y="485332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4139" y="4242612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2671" y="538885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84169" y="3356102"/>
            <a:ext cx="2249286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EXAMPLE 2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95400" y="2617861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2262710" y="209246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2245441" y="2335967"/>
            <a:ext cx="5770799" cy="13996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8003402" y="209246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799330" y="2190877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276752" y="2640996"/>
            <a:ext cx="5746415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8238266" y="6099668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7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1302327" y="4157050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302327" y="5298754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743605" y="4170312"/>
            <a:ext cx="1023991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8007927" y="3621035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001000" y="3861377"/>
            <a:ext cx="1927167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923716" y="363277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8614757" y="3710203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52" name="Picture 151"/>
          <p:cNvPicPr/>
          <p:nvPr/>
        </p:nvPicPr>
        <p:blipFill>
          <a:blip r:embed="rId5"/>
          <a:stretch>
            <a:fillRect/>
          </a:stretch>
        </p:blipFill>
        <p:spPr>
          <a:xfrm>
            <a:off x="40241" y="6219956"/>
            <a:ext cx="7193214" cy="2247678"/>
          </a:xfrm>
          <a:prstGeom prst="rect">
            <a:avLst/>
          </a:prstGeom>
        </p:spPr>
      </p:pic>
      <p:sp>
        <p:nvSpPr>
          <p:cNvPr id="90" name="Rectangle 89"/>
          <p:cNvSpPr/>
          <p:nvPr/>
        </p:nvSpPr>
        <p:spPr>
          <a:xfrm>
            <a:off x="7145318" y="1757018"/>
            <a:ext cx="2864115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4" name="Straight Connector 193"/>
          <p:cNvCxnSpPr/>
          <p:nvPr/>
        </p:nvCxnSpPr>
        <p:spPr>
          <a:xfrm>
            <a:off x="3707894" y="3626978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3688905" y="3921181"/>
            <a:ext cx="2894245" cy="2073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6578386" y="3626978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4805910" y="377901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3222567" y="5312774"/>
            <a:ext cx="7661145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19217" y="4171643"/>
            <a:ext cx="9589591" cy="435294"/>
            <a:chOff x="1319217" y="4171643"/>
            <a:chExt cx="9589591" cy="435294"/>
          </a:xfrm>
        </p:grpSpPr>
        <p:pic>
          <p:nvPicPr>
            <p:cNvPr id="145" name="Picture 144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9729"/>
            <a:stretch/>
          </p:blipFill>
          <p:spPr>
            <a:xfrm>
              <a:off x="5753100" y="4188344"/>
              <a:ext cx="2270066" cy="414496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464"/>
            <a:stretch/>
          </p:blipFill>
          <p:spPr>
            <a:xfrm>
              <a:off x="1319217" y="4263820"/>
              <a:ext cx="1900313" cy="304163"/>
            </a:xfrm>
            <a:prstGeom prst="rect">
              <a:avLst/>
            </a:prstGeom>
          </p:spPr>
        </p:pic>
        <p:pic>
          <p:nvPicPr>
            <p:cNvPr id="135" name="Picture 134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0024"/>
            <a:stretch/>
          </p:blipFill>
          <p:spPr>
            <a:xfrm>
              <a:off x="3236420" y="4171643"/>
              <a:ext cx="960122" cy="418935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0209"/>
            <a:stretch/>
          </p:blipFill>
          <p:spPr>
            <a:xfrm>
              <a:off x="4182687" y="4198727"/>
              <a:ext cx="1925523" cy="382072"/>
            </a:xfrm>
            <a:prstGeom prst="rect">
              <a:avLst/>
            </a:prstGeom>
          </p:spPr>
        </p:pic>
        <p:pic>
          <p:nvPicPr>
            <p:cNvPr id="146" name="Picture 145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464"/>
            <a:stretch/>
          </p:blipFill>
          <p:spPr>
            <a:xfrm>
              <a:off x="8009314" y="4263820"/>
              <a:ext cx="1920240" cy="318070"/>
            </a:xfrm>
            <a:prstGeom prst="rect">
              <a:avLst/>
            </a:prstGeom>
          </p:spPr>
        </p:pic>
        <p:pic>
          <p:nvPicPr>
            <p:cNvPr id="147" name="Picture 146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0209"/>
            <a:stretch/>
          </p:blipFill>
          <p:spPr>
            <a:xfrm>
              <a:off x="8983285" y="4224865"/>
              <a:ext cx="1925523" cy="382072"/>
            </a:xfrm>
            <a:prstGeom prst="rect">
              <a:avLst/>
            </a:prstGeom>
          </p:spPr>
        </p:pic>
      </p:grpSp>
      <p:grpSp>
        <p:nvGrpSpPr>
          <p:cNvPr id="148" name="Group 147"/>
          <p:cNvGrpSpPr/>
          <p:nvPr/>
        </p:nvGrpSpPr>
        <p:grpSpPr>
          <a:xfrm>
            <a:off x="1311058" y="5314571"/>
            <a:ext cx="9589591" cy="435294"/>
            <a:chOff x="1319217" y="4171643"/>
            <a:chExt cx="9589591" cy="435294"/>
          </a:xfrm>
        </p:grpSpPr>
        <p:pic>
          <p:nvPicPr>
            <p:cNvPr id="149" name="Picture 148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39729"/>
            <a:stretch/>
          </p:blipFill>
          <p:spPr>
            <a:xfrm>
              <a:off x="5753100" y="4188344"/>
              <a:ext cx="2270066" cy="414496"/>
            </a:xfrm>
            <a:prstGeom prst="rect">
              <a:avLst/>
            </a:prstGeom>
          </p:spPr>
        </p:pic>
        <p:pic>
          <p:nvPicPr>
            <p:cNvPr id="150" name="Picture 149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464"/>
            <a:stretch/>
          </p:blipFill>
          <p:spPr>
            <a:xfrm>
              <a:off x="1319217" y="4263820"/>
              <a:ext cx="1900313" cy="304163"/>
            </a:xfrm>
            <a:prstGeom prst="rect">
              <a:avLst/>
            </a:prstGeom>
          </p:spPr>
        </p:pic>
        <p:pic>
          <p:nvPicPr>
            <p:cNvPr id="151" name="Picture 150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0024"/>
            <a:stretch/>
          </p:blipFill>
          <p:spPr>
            <a:xfrm>
              <a:off x="3236420" y="4171643"/>
              <a:ext cx="960122" cy="418935"/>
            </a:xfrm>
            <a:prstGeom prst="rect">
              <a:avLst/>
            </a:prstGeom>
          </p:spPr>
        </p:pic>
        <p:pic>
          <p:nvPicPr>
            <p:cNvPr id="152" name="Picture 151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0209"/>
            <a:stretch/>
          </p:blipFill>
          <p:spPr>
            <a:xfrm>
              <a:off x="4182687" y="4198727"/>
              <a:ext cx="1925523" cy="382072"/>
            </a:xfrm>
            <a:prstGeom prst="rect">
              <a:avLst/>
            </a:prstGeom>
          </p:spPr>
        </p:pic>
        <p:pic>
          <p:nvPicPr>
            <p:cNvPr id="153" name="Picture 152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464"/>
            <a:stretch/>
          </p:blipFill>
          <p:spPr>
            <a:xfrm>
              <a:off x="8009314" y="4263820"/>
              <a:ext cx="1920240" cy="318070"/>
            </a:xfrm>
            <a:prstGeom prst="rect">
              <a:avLst/>
            </a:prstGeom>
          </p:spPr>
        </p:pic>
        <p:pic>
          <p:nvPicPr>
            <p:cNvPr id="154" name="Picture 153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0209"/>
            <a:stretch/>
          </p:blipFill>
          <p:spPr>
            <a:xfrm>
              <a:off x="8983285" y="4224865"/>
              <a:ext cx="1925523" cy="382072"/>
            </a:xfrm>
            <a:prstGeom prst="rect">
              <a:avLst/>
            </a:prstGeom>
          </p:spPr>
        </p:pic>
      </p:grpSp>
      <p:grpSp>
        <p:nvGrpSpPr>
          <p:cNvPr id="104" name="Group 103"/>
          <p:cNvGrpSpPr/>
          <p:nvPr/>
        </p:nvGrpSpPr>
        <p:grpSpPr>
          <a:xfrm>
            <a:off x="1311505" y="2627602"/>
            <a:ext cx="9596697" cy="447459"/>
            <a:chOff x="1299903" y="1497586"/>
            <a:chExt cx="9596697" cy="447459"/>
          </a:xfrm>
        </p:grpSpPr>
        <p:pic>
          <p:nvPicPr>
            <p:cNvPr id="105" name="Picture 104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464"/>
            <a:stretch/>
          </p:blipFill>
          <p:spPr>
            <a:xfrm>
              <a:off x="1299903" y="1632526"/>
              <a:ext cx="1281776" cy="256977"/>
            </a:xfrm>
            <a:prstGeom prst="rect">
              <a:avLst/>
            </a:prstGeom>
          </p:spPr>
        </p:pic>
        <p:grpSp>
          <p:nvGrpSpPr>
            <p:cNvPr id="106" name="Group 105"/>
            <p:cNvGrpSpPr/>
            <p:nvPr/>
          </p:nvGrpSpPr>
          <p:grpSpPr>
            <a:xfrm>
              <a:off x="2253342" y="1497586"/>
              <a:ext cx="6723017" cy="447459"/>
              <a:chOff x="2395336" y="710946"/>
              <a:chExt cx="5887913" cy="571500"/>
            </a:xfrm>
          </p:grpSpPr>
          <p:pic>
            <p:nvPicPr>
              <p:cNvPr id="108" name="Picture 107">
                <a:extLst>
                  <a:ext uri="{FF2B5EF4-FFF2-40B4-BE49-F238E27FC236}">
                    <a16:creationId xmlns="" xmlns:a16="http://schemas.microsoft.com/office/drawing/2014/main" id="{97F07C7A-E7DC-4725-A9EA-7D838F77C0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53060"/>
              <a:stretch/>
            </p:blipFill>
            <p:spPr>
              <a:xfrm>
                <a:off x="2395336" y="710946"/>
                <a:ext cx="742198" cy="571500"/>
              </a:xfrm>
              <a:prstGeom prst="rect">
                <a:avLst/>
              </a:prstGeom>
            </p:spPr>
          </p:pic>
          <p:pic>
            <p:nvPicPr>
              <p:cNvPr id="109" name="Picture 108">
                <a:extLst>
                  <a:ext uri="{FF2B5EF4-FFF2-40B4-BE49-F238E27FC236}">
                    <a16:creationId xmlns="" xmlns:a16="http://schemas.microsoft.com/office/drawing/2014/main" id="{C4ADAD15-51D6-4502-B4C1-647E7F9E02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37535" y="710946"/>
                <a:ext cx="2800350" cy="428625"/>
              </a:xfrm>
              <a:prstGeom prst="rect">
                <a:avLst/>
              </a:prstGeom>
            </p:spPr>
          </p:pic>
          <p:pic>
            <p:nvPicPr>
              <p:cNvPr id="110" name="Picture 109">
                <a:extLst>
                  <a:ext uri="{FF2B5EF4-FFF2-40B4-BE49-F238E27FC236}">
                    <a16:creationId xmlns="" xmlns:a16="http://schemas.microsoft.com/office/drawing/2014/main" id="{B6C4C58E-002E-49CF-846A-53365DD94F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r="41760"/>
              <a:stretch/>
            </p:blipFill>
            <p:spPr>
              <a:xfrm>
                <a:off x="5937884" y="772858"/>
                <a:ext cx="2345365" cy="428625"/>
              </a:xfrm>
              <a:prstGeom prst="rect">
                <a:avLst/>
              </a:prstGeom>
            </p:spPr>
          </p:pic>
        </p:grpSp>
        <p:pic>
          <p:nvPicPr>
            <p:cNvPr id="107" name="Picture 106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0209"/>
            <a:stretch/>
          </p:blipFill>
          <p:spPr>
            <a:xfrm>
              <a:off x="8971077" y="1556685"/>
              <a:ext cx="1925523" cy="382072"/>
            </a:xfrm>
            <a:prstGeom prst="rect">
              <a:avLst/>
            </a:prstGeom>
          </p:spPr>
        </p:pic>
      </p:grpSp>
      <p:grpSp>
        <p:nvGrpSpPr>
          <p:cNvPr id="103" name="Group 102"/>
          <p:cNvGrpSpPr/>
          <p:nvPr/>
        </p:nvGrpSpPr>
        <p:grpSpPr>
          <a:xfrm>
            <a:off x="1299903" y="1497586"/>
            <a:ext cx="9596697" cy="447459"/>
            <a:chOff x="1299903" y="1497586"/>
            <a:chExt cx="9596697" cy="447459"/>
          </a:xfrm>
        </p:grpSpPr>
        <p:pic>
          <p:nvPicPr>
            <p:cNvPr id="101" name="Picture 100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464"/>
            <a:stretch/>
          </p:blipFill>
          <p:spPr>
            <a:xfrm>
              <a:off x="1299903" y="1632526"/>
              <a:ext cx="1281776" cy="256977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>
              <a:off x="2253342" y="1497586"/>
              <a:ext cx="6723017" cy="447459"/>
              <a:chOff x="2395336" y="710946"/>
              <a:chExt cx="5887913" cy="571500"/>
            </a:xfrm>
          </p:grpSpPr>
          <p:pic>
            <p:nvPicPr>
              <p:cNvPr id="23" name="Picture 22">
                <a:extLst>
                  <a:ext uri="{FF2B5EF4-FFF2-40B4-BE49-F238E27FC236}">
                    <a16:creationId xmlns="" xmlns:a16="http://schemas.microsoft.com/office/drawing/2014/main" id="{97F07C7A-E7DC-4725-A9EA-7D838F77C0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53060"/>
              <a:stretch/>
            </p:blipFill>
            <p:spPr>
              <a:xfrm>
                <a:off x="2395336" y="710946"/>
                <a:ext cx="742198" cy="571500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="" xmlns:a16="http://schemas.microsoft.com/office/drawing/2014/main" id="{C4ADAD15-51D6-4502-B4C1-647E7F9E02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37535" y="710946"/>
                <a:ext cx="2800350" cy="428625"/>
              </a:xfrm>
              <a:prstGeom prst="rect">
                <a:avLst/>
              </a:prstGeom>
            </p:spPr>
          </p:pic>
          <p:pic>
            <p:nvPicPr>
              <p:cNvPr id="25" name="Picture 24">
                <a:extLst>
                  <a:ext uri="{FF2B5EF4-FFF2-40B4-BE49-F238E27FC236}">
                    <a16:creationId xmlns="" xmlns:a16="http://schemas.microsoft.com/office/drawing/2014/main" id="{B6C4C58E-002E-49CF-846A-53365DD94F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r="41760"/>
              <a:stretch/>
            </p:blipFill>
            <p:spPr>
              <a:xfrm>
                <a:off x="5937884" y="772858"/>
                <a:ext cx="2345365" cy="428625"/>
              </a:xfrm>
              <a:prstGeom prst="rect">
                <a:avLst/>
              </a:prstGeom>
            </p:spPr>
          </p:pic>
        </p:grpSp>
        <p:pic>
          <p:nvPicPr>
            <p:cNvPr id="102" name="Picture 101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0209"/>
            <a:stretch/>
          </p:blipFill>
          <p:spPr>
            <a:xfrm>
              <a:off x="8971077" y="1556685"/>
              <a:ext cx="1925523" cy="382072"/>
            </a:xfrm>
            <a:prstGeom prst="rect">
              <a:avLst/>
            </a:prstGeom>
          </p:spPr>
        </p:pic>
      </p:grpSp>
      <p:pic>
        <p:nvPicPr>
          <p:cNvPr id="4" name="Picture 3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6056518"/>
            <a:ext cx="7828547" cy="223446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97212" y="156171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255520" y="1476157"/>
            <a:ext cx="7667106" cy="457200"/>
            <a:chOff x="2255520" y="1476157"/>
            <a:chExt cx="7667106" cy="340757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262447" y="2617861"/>
            <a:ext cx="7667106" cy="457200"/>
            <a:chOff x="2255520" y="1476157"/>
            <a:chExt cx="7667106" cy="340757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2260624" y="92310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260624" y="1175669"/>
            <a:ext cx="6708809" cy="5037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966516" y="92310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72128" y="103716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555777" y="6945150"/>
            <a:ext cx="1881977" cy="457200"/>
            <a:chOff x="1790863" y="2098315"/>
            <a:chExt cx="1881977" cy="4572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25552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3215640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21564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380373" y="220821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 flipV="1">
              <a:off x="1790863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95744" y="270796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64430" y="550315"/>
            <a:ext cx="2249286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EXAMPLE 1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226244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22256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8268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10292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142807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04919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0931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96943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9929553" y="415705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26937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2949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8961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0985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49734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5612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01624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97636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936480" y="5298754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288472" y="477985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302327" y="5029235"/>
            <a:ext cx="96012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0903527" y="477985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753100" y="490340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8428219" y="782083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9388339" y="8069229"/>
            <a:ext cx="457200" cy="3098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9388339" y="782083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553072" y="7930730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 flipH="1" flipV="1">
            <a:off x="7963562" y="8069229"/>
            <a:ext cx="457200" cy="3098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4139" y="4242612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2671" y="5388854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84169" y="3356102"/>
            <a:ext cx="2249286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EXAMPLE 2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260624" y="1468076"/>
            <a:ext cx="6688030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295400" y="1476157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95400" y="2617861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4180410" y="209246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189614" y="2334047"/>
            <a:ext cx="5733012" cy="2753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9933802" y="209246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239414" y="2206535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175759" y="2598450"/>
            <a:ext cx="5749963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8238266" y="6302444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8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1311058" y="5289470"/>
            <a:ext cx="9611955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6403647" y="4400243"/>
            <a:ext cx="1914863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88520" y="4448727"/>
            <a:ext cx="961673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>
            <a:off x="6090114" y="362128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6083187" y="3860837"/>
            <a:ext cx="1941827" cy="750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8018603" y="3633025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6696944" y="371045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2754633" y="3633532"/>
            <a:ext cx="1881977" cy="457200"/>
            <a:chOff x="1790863" y="2098315"/>
            <a:chExt cx="1881977" cy="457200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226822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3215640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321564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2380373" y="220821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 flipH="1" flipV="1">
              <a:off x="1790863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1302327" y="4157050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302327" y="5298754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95400" y="1503921"/>
            <a:ext cx="9607362" cy="362979"/>
            <a:chOff x="1295400" y="1503921"/>
            <a:chExt cx="9607362" cy="362979"/>
          </a:xfrm>
        </p:grpSpPr>
        <p:pic>
          <p:nvPicPr>
            <p:cNvPr id="135" name="Picture 134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1295400" y="1672969"/>
              <a:ext cx="967309" cy="193931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9729"/>
            <a:stretch/>
          </p:blipFill>
          <p:spPr>
            <a:xfrm>
              <a:off x="2262447" y="1526746"/>
              <a:ext cx="1927167" cy="324671"/>
            </a:xfrm>
            <a:prstGeom prst="rect">
              <a:avLst/>
            </a:prstGeom>
          </p:spPr>
        </p:pic>
        <p:pic>
          <p:nvPicPr>
            <p:cNvPr id="137" name="Picture 136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4196540" y="1555996"/>
              <a:ext cx="935205" cy="283814"/>
            </a:xfrm>
            <a:prstGeom prst="rect">
              <a:avLst/>
            </a:prstGeom>
          </p:spPr>
        </p:pic>
        <p:pic>
          <p:nvPicPr>
            <p:cNvPr id="138" name="Picture 137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7" r="-239"/>
            <a:stretch/>
          </p:blipFill>
          <p:spPr>
            <a:xfrm>
              <a:off x="5131745" y="1503921"/>
              <a:ext cx="2884355" cy="348589"/>
            </a:xfrm>
            <a:prstGeom prst="rect">
              <a:avLst/>
            </a:prstGeom>
          </p:spPr>
        </p:pic>
        <p:pic>
          <p:nvPicPr>
            <p:cNvPr id="139" name="Picture 138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50024"/>
            <a:stretch/>
          </p:blipFill>
          <p:spPr>
            <a:xfrm>
              <a:off x="8938605" y="1561454"/>
              <a:ext cx="971321" cy="233931"/>
            </a:xfrm>
            <a:prstGeom prst="rect">
              <a:avLst/>
            </a:prstGeom>
          </p:spPr>
        </p:pic>
        <p:pic>
          <p:nvPicPr>
            <p:cNvPr id="140" name="Picture 139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8028488" y="1645242"/>
              <a:ext cx="993849" cy="199252"/>
            </a:xfrm>
            <a:prstGeom prst="rect">
              <a:avLst/>
            </a:prstGeom>
          </p:spPr>
        </p:pic>
        <p:pic>
          <p:nvPicPr>
            <p:cNvPr id="141" name="Picture 140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9908913" y="1577547"/>
              <a:ext cx="993849" cy="199252"/>
            </a:xfrm>
            <a:prstGeom prst="rect">
              <a:avLst/>
            </a:prstGeom>
          </p:spPr>
        </p:pic>
      </p:grpSp>
      <p:grpSp>
        <p:nvGrpSpPr>
          <p:cNvPr id="151" name="Group 150"/>
          <p:cNvGrpSpPr/>
          <p:nvPr/>
        </p:nvGrpSpPr>
        <p:grpSpPr>
          <a:xfrm>
            <a:off x="1295400" y="2647245"/>
            <a:ext cx="9607362" cy="362979"/>
            <a:chOff x="1295400" y="1503921"/>
            <a:chExt cx="9607362" cy="362979"/>
          </a:xfrm>
        </p:grpSpPr>
        <p:pic>
          <p:nvPicPr>
            <p:cNvPr id="152" name="Picture 151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1295400" y="1672969"/>
              <a:ext cx="967309" cy="193931"/>
            </a:xfrm>
            <a:prstGeom prst="rect">
              <a:avLst/>
            </a:prstGeom>
          </p:spPr>
        </p:pic>
        <p:pic>
          <p:nvPicPr>
            <p:cNvPr id="153" name="Picture 152">
              <a:extLst>
                <a:ext uri="{FF2B5EF4-FFF2-40B4-BE49-F238E27FC236}">
                  <a16:creationId xmlns="" xmlns:a16="http://schemas.microsoft.com/office/drawing/2014/main" id="{C4ADAD15-51D6-4502-B4C1-647E7F9E02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9729"/>
            <a:stretch/>
          </p:blipFill>
          <p:spPr>
            <a:xfrm>
              <a:off x="2262447" y="1526746"/>
              <a:ext cx="1927167" cy="324671"/>
            </a:xfrm>
            <a:prstGeom prst="rect">
              <a:avLst/>
            </a:prstGeom>
          </p:spPr>
        </p:pic>
        <p:pic>
          <p:nvPicPr>
            <p:cNvPr id="154" name="Picture 153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4196540" y="1555996"/>
              <a:ext cx="935205" cy="283814"/>
            </a:xfrm>
            <a:prstGeom prst="rect">
              <a:avLst/>
            </a:prstGeom>
          </p:spPr>
        </p:pic>
        <p:pic>
          <p:nvPicPr>
            <p:cNvPr id="155" name="Picture 154">
              <a:extLst>
                <a:ext uri="{FF2B5EF4-FFF2-40B4-BE49-F238E27FC236}">
                  <a16:creationId xmlns="" xmlns:a16="http://schemas.microsoft.com/office/drawing/2014/main" id="{B6C4C58E-002E-49CF-846A-53365DD94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7" r="-239"/>
            <a:stretch/>
          </p:blipFill>
          <p:spPr>
            <a:xfrm>
              <a:off x="5131745" y="1503921"/>
              <a:ext cx="2884355" cy="348589"/>
            </a:xfrm>
            <a:prstGeom prst="rect">
              <a:avLst/>
            </a:prstGeom>
          </p:spPr>
        </p:pic>
        <p:pic>
          <p:nvPicPr>
            <p:cNvPr id="156" name="Picture 155">
              <a:extLst>
                <a:ext uri="{FF2B5EF4-FFF2-40B4-BE49-F238E27FC236}">
                  <a16:creationId xmlns="" xmlns:a16="http://schemas.microsoft.com/office/drawing/2014/main" id="{97F07C7A-E7DC-4725-A9EA-7D838F77C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50024"/>
            <a:stretch/>
          </p:blipFill>
          <p:spPr>
            <a:xfrm>
              <a:off x="8938605" y="1561454"/>
              <a:ext cx="971321" cy="233931"/>
            </a:xfrm>
            <a:prstGeom prst="rect">
              <a:avLst/>
            </a:prstGeom>
          </p:spPr>
        </p:pic>
        <p:pic>
          <p:nvPicPr>
            <p:cNvPr id="157" name="Picture 156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8028488" y="1645242"/>
              <a:ext cx="993849" cy="199252"/>
            </a:xfrm>
            <a:prstGeom prst="rect">
              <a:avLst/>
            </a:prstGeom>
          </p:spPr>
        </p:pic>
        <p:pic>
          <p:nvPicPr>
            <p:cNvPr id="158" name="Picture 157">
              <a:extLst>
                <a:ext uri="{FF2B5EF4-FFF2-40B4-BE49-F238E27FC236}">
                  <a16:creationId xmlns="" xmlns:a16="http://schemas.microsoft.com/office/drawing/2014/main" id="{75CFD762-C2E8-49B2-B58F-88FCDBD1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9464"/>
            <a:stretch/>
          </p:blipFill>
          <p:spPr>
            <a:xfrm>
              <a:off x="9908913" y="1577547"/>
              <a:ext cx="993849" cy="199252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597212" y="156171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REF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255520" y="1476157"/>
            <a:ext cx="7667106" cy="457200"/>
            <a:chOff x="2255520" y="1476157"/>
            <a:chExt cx="7667106" cy="340757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262447" y="2617861"/>
            <a:ext cx="7667106" cy="457200"/>
            <a:chOff x="2255520" y="1476157"/>
            <a:chExt cx="7667106" cy="340757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25552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21564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17576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9600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35880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04226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0238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96250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9922626" y="1476157"/>
              <a:ext cx="0" cy="340757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2260624" y="923103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60624" y="1180707"/>
            <a:ext cx="1928990" cy="1269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175760" y="955457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872740" y="1026563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9381277" y="4054319"/>
            <a:ext cx="1881977" cy="457200"/>
            <a:chOff x="1790863" y="2098315"/>
            <a:chExt cx="1881977" cy="4572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25552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3215640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21564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380373" y="220821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 flipV="1">
              <a:off x="1790863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95744" y="270796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9253719" y="492999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0213839" y="5178398"/>
            <a:ext cx="457200" cy="3098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0213839" y="4929999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9378572" y="5039899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 flipH="1" flipV="1">
            <a:off x="8789062" y="5178398"/>
            <a:ext cx="457200" cy="3098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295400" y="2617861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3222567" y="2097161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229494" y="2358820"/>
            <a:ext cx="7667106" cy="20855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0896600" y="2097161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712066" y="2199961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238266" y="6302444"/>
            <a:ext cx="2757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9</a:t>
            </a:r>
            <a:endParaRPr lang="en-US" dirty="0"/>
          </a:p>
        </p:txBody>
      </p:sp>
      <p:pic>
        <p:nvPicPr>
          <p:cNvPr id="117" name="Picture 116"/>
          <p:cNvPicPr/>
          <p:nvPr/>
        </p:nvPicPr>
        <p:blipFill>
          <a:blip r:embed="rId6"/>
          <a:stretch>
            <a:fillRect/>
          </a:stretch>
        </p:blipFill>
        <p:spPr>
          <a:xfrm>
            <a:off x="488220" y="4042172"/>
            <a:ext cx="7514166" cy="1583424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1295400" y="1476157"/>
            <a:ext cx="96012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5131745" y="936261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5131745" y="1193865"/>
            <a:ext cx="2884355" cy="1231"/>
          </a:xfrm>
          <a:prstGeom prst="line">
            <a:avLst/>
          </a:prstGeom>
          <a:ln w="12700">
            <a:solidFill>
              <a:schemeClr val="tx1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8000767" y="957821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239414" y="1040046"/>
            <a:ext cx="685800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SEIZ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8495976" y="943166"/>
            <a:ext cx="1881977" cy="457200"/>
            <a:chOff x="1790863" y="2098315"/>
            <a:chExt cx="1881977" cy="457200"/>
          </a:xfrm>
        </p:grpSpPr>
        <p:cxnSp>
          <p:nvCxnSpPr>
            <p:cNvPr id="164" name="Straight Connector 163"/>
            <p:cNvCxnSpPr/>
            <p:nvPr/>
          </p:nvCxnSpPr>
          <p:spPr>
            <a:xfrm>
              <a:off x="225552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3215640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215640" y="2098315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2380373" y="2208215"/>
              <a:ext cx="6858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smtClean="0">
                  <a:latin typeface="Arial" charset="0"/>
                  <a:ea typeface="Arial" charset="0"/>
                  <a:cs typeface="Arial" charset="0"/>
                </a:rPr>
                <a:t>SEIZ</a:t>
              </a:r>
              <a:endParaRPr lang="en-US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 flipH="1" flipV="1">
              <a:off x="1790863" y="2346714"/>
              <a:ext cx="457200" cy="3098"/>
            </a:xfrm>
            <a:prstGeom prst="line">
              <a:avLst/>
            </a:prstGeom>
            <a:ln w="12700">
              <a:solidFill>
                <a:schemeClr val="tx1"/>
              </a:solidFill>
              <a:headEnd type="arrow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Rectangle 168"/>
          <p:cNvSpPr/>
          <p:nvPr/>
        </p:nvSpPr>
        <p:spPr>
          <a:xfrm>
            <a:off x="2260624" y="1468076"/>
            <a:ext cx="1928850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131745" y="1468254"/>
            <a:ext cx="2884043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8969433" y="1455688"/>
            <a:ext cx="933130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236424" y="2634630"/>
            <a:ext cx="7655076" cy="457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94</Words>
  <Application>Microsoft Macintosh PowerPoint</Application>
  <PresentationFormat>Widescreen</PresentationFormat>
  <Paragraphs>80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49</cp:revision>
  <dcterms:created xsi:type="dcterms:W3CDTF">2017-11-21T15:22:55Z</dcterms:created>
  <dcterms:modified xsi:type="dcterms:W3CDTF">2017-11-22T06:49:03Z</dcterms:modified>
</cp:coreProperties>
</file>